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57" r:id="rId4"/>
    <p:sldId id="277" r:id="rId5"/>
    <p:sldId id="264" r:id="rId6"/>
    <p:sldId id="258" r:id="rId7"/>
    <p:sldId id="305" r:id="rId8"/>
    <p:sldId id="303" r:id="rId9"/>
    <p:sldId id="278" r:id="rId10"/>
    <p:sldId id="279" r:id="rId11"/>
    <p:sldId id="285" r:id="rId12"/>
    <p:sldId id="306" r:id="rId13"/>
    <p:sldId id="304" r:id="rId14"/>
    <p:sldId id="283" r:id="rId15"/>
    <p:sldId id="270" r:id="rId16"/>
    <p:sldId id="265" r:id="rId17"/>
    <p:sldId id="259" r:id="rId18"/>
    <p:sldId id="269" r:id="rId19"/>
    <p:sldId id="260" r:id="rId20"/>
    <p:sldId id="292" r:id="rId21"/>
    <p:sldId id="261" r:id="rId22"/>
  </p:sldIdLst>
  <p:sldSz cx="12192000" cy="6858000"/>
  <p:notesSz cx="6858000" cy="9144000"/>
  <p:embeddedFontLst>
    <p:embeddedFont>
      <p:font typeface="Agency FB" panose="020B0503020202020204" pitchFamily="34" charset="0"/>
      <p:regular r:id="rId23"/>
      <p:bold r:id="rId24"/>
    </p:embeddedFont>
    <p:embeddedFont>
      <p:font typeface="Calibri" panose="020F0502020204030204" pitchFamily="34" charset="0"/>
      <p:regular r:id="rId25"/>
      <p:bold r:id="rId26"/>
      <p:italic r:id="rId27"/>
      <p:boldItalic r:id="rId28"/>
    </p:embeddedFont>
    <p:embeddedFont>
      <p:font typeface="等线" panose="02010600030101010101" pitchFamily="2" charset="-122"/>
      <p:regular r:id="rId29"/>
      <p:bold r:id="rId30"/>
    </p:embeddedFont>
    <p:embeddedFont>
      <p:font typeface="方正姚体" panose="02010601030101010101" pitchFamily="2" charset="-122"/>
      <p:regular r:id="rId31"/>
    </p:embeddedFont>
    <p:embeddedFont>
      <p:font typeface="楷体" panose="02010609060101010101" pitchFamily="49" charset="-122"/>
      <p:regular r:id="rId32"/>
    </p:embeddedFont>
    <p:embeddedFont>
      <p:font typeface="微软雅黑" panose="020B0503020204020204" pitchFamily="34" charset="-122"/>
      <p:regular r:id="rId33"/>
      <p:bold r:id="rId34"/>
    </p:embeddedFont>
    <p:embeddedFont>
      <p:font typeface="微软雅黑 Light" panose="020B0502040204020203" pitchFamily="34" charset="-122"/>
      <p:regular r:id="rId3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QL"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D9A0"/>
    <a:srgbClr val="EF9772"/>
    <a:srgbClr val="0097A4"/>
    <a:srgbClr val="9ED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9D6A6-BC32-4F83-A339-1EB968DB17BF}" v="1" dt="2022-06-24T18:16:06.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85" d="100"/>
          <a:sy n="85"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1">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1">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F7D2276-0A69-4AEB-882D-52E1C956F2D4}" type="doc">
      <dgm:prSet loTypeId="urn:microsoft.com/office/officeart/2005/8/layout/hierarchy4" loCatId="hierarchy" qsTypeId="urn:microsoft.com/office/officeart/2005/8/quickstyle/simple3#1" qsCatId="3D" csTypeId="urn:microsoft.com/office/officeart/2005/8/colors/accent1_4#1" csCatId="accent1" phldr="1"/>
      <dgm:spPr/>
      <dgm:t>
        <a:bodyPr/>
        <a:lstStyle/>
        <a:p>
          <a:endParaRPr lang="zh-CN" altLang="en-US"/>
        </a:p>
      </dgm:t>
    </dgm:pt>
    <dgm:pt modelId="{5E5BE03E-6D59-427C-A4DC-D9DCFC39A067}">
      <dgm:prSet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水质过滤模块</a:t>
          </a:r>
        </a:p>
      </dgm:t>
    </dgm:pt>
    <dgm:pt modelId="{726F30C2-7EB5-4047-AC6C-DC1EBF1B5D19}" type="parTrans" cxnId="{BD5C1840-F899-4BFE-9B2E-EBDD680454CF}">
      <dgm:prSet/>
      <dgm:spPr/>
      <dgm:t>
        <a:bodyPr/>
        <a:lstStyle/>
        <a:p>
          <a:endParaRPr lang="zh-CN" altLang="en-US"/>
        </a:p>
      </dgm:t>
    </dgm:pt>
    <dgm:pt modelId="{B3318A70-8C20-46CF-AEC7-994E5862F023}" type="sibTrans" cxnId="{BD5C1840-F899-4BFE-9B2E-EBDD680454CF}">
      <dgm:prSet/>
      <dgm:spPr/>
      <dgm:t>
        <a:bodyPr/>
        <a:lstStyle/>
        <a:p>
          <a:endParaRPr lang="zh-CN" altLang="en-US"/>
        </a:p>
      </dgm:t>
    </dgm:pt>
    <dgm:pt modelId="{585398E0-7E43-477B-A39F-86B2FF5053B2}">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垃圾回收模块</a:t>
          </a:r>
        </a:p>
      </dgm:t>
    </dgm:pt>
    <dgm:pt modelId="{3A99CBA7-A8CB-490A-8274-4E4363C6F4A1}" type="parTrans" cxnId="{A8FB31AC-845B-44D8-A958-739A0793E405}">
      <dgm:prSet/>
      <dgm:spPr/>
      <dgm:t>
        <a:bodyPr/>
        <a:lstStyle/>
        <a:p>
          <a:endParaRPr lang="zh-CN" altLang="en-US"/>
        </a:p>
      </dgm:t>
    </dgm:pt>
    <dgm:pt modelId="{50684FE0-9E74-46B9-B9E6-3DDF8998244C}" type="sibTrans" cxnId="{A8FB31AC-845B-44D8-A958-739A0793E405}">
      <dgm:prSet/>
      <dgm:spPr/>
      <dgm:t>
        <a:bodyPr/>
        <a:lstStyle/>
        <a:p>
          <a:endParaRPr lang="zh-CN" altLang="en-US"/>
        </a:p>
      </dgm:t>
    </dgm:pt>
    <dgm:pt modelId="{BACE89AC-A529-4EB1-A0FB-21938BF0CF6D}">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投料模块</a:t>
          </a:r>
          <a:endParaRPr dirty="0">
            <a:latin typeface="楷体" panose="02010609060101010101" charset="-122"/>
            <a:ea typeface="楷体" panose="02010609060101010101" charset="-122"/>
          </a:endParaRPr>
        </a:p>
      </dgm:t>
    </dgm:pt>
    <dgm:pt modelId="{A412B86E-921F-4182-8CAA-B27A771781F6}" type="parTrans" cxnId="{E3A6649F-A76D-4769-B490-8106F3A6B9D8}">
      <dgm:prSet/>
      <dgm:spPr/>
      <dgm:t>
        <a:bodyPr/>
        <a:lstStyle/>
        <a:p>
          <a:endParaRPr lang="zh-CN" altLang="en-US"/>
        </a:p>
      </dgm:t>
    </dgm:pt>
    <dgm:pt modelId="{762C667F-5E2C-4660-8C5A-DAE4221446EB}" type="sibTrans" cxnId="{E3A6649F-A76D-4769-B490-8106F3A6B9D8}">
      <dgm:prSet/>
      <dgm:spPr/>
      <dgm:t>
        <a:bodyPr/>
        <a:lstStyle/>
        <a:p>
          <a:endParaRPr lang="zh-CN" altLang="en-US"/>
        </a:p>
      </dgm:t>
    </dgm:pt>
    <dgm:pt modelId="{C13B6950-960D-4552-B41E-5579E5AB516A}">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三大部分</a:t>
          </a:r>
          <a:endParaRPr dirty="0">
            <a:latin typeface="楷体" panose="02010609060101010101" charset="-122"/>
            <a:ea typeface="楷体" panose="02010609060101010101" charset="-122"/>
          </a:endParaRPr>
        </a:p>
      </dgm:t>
    </dgm:pt>
    <dgm:pt modelId="{210842BC-EFB5-48E5-A2D4-BE1DBA51391E}" type="sibTrans" cxnId="{C121E677-F66C-4F59-B9BD-BF825DB8DA11}">
      <dgm:prSet/>
      <dgm:spPr/>
      <dgm:t>
        <a:bodyPr/>
        <a:lstStyle/>
        <a:p>
          <a:endParaRPr lang="zh-CN" altLang="en-US"/>
        </a:p>
      </dgm:t>
    </dgm:pt>
    <dgm:pt modelId="{2FA6AA0E-0F0D-4358-B4D4-D3D780D56240}" type="parTrans" cxnId="{C121E677-F66C-4F59-B9BD-BF825DB8DA11}">
      <dgm:prSet/>
      <dgm:spPr/>
      <dgm:t>
        <a:bodyPr/>
        <a:lstStyle/>
        <a:p>
          <a:endParaRPr lang="zh-CN" altLang="en-US"/>
        </a:p>
      </dgm:t>
    </dgm:pt>
    <dgm:pt modelId="{93763780-E13F-4514-90B4-F91EE718ABC6}" type="pres">
      <dgm:prSet presAssocID="{5F7D2276-0A69-4AEB-882D-52E1C956F2D4}" presName="Name0" presStyleCnt="0">
        <dgm:presLayoutVars>
          <dgm:chPref val="1"/>
          <dgm:dir/>
          <dgm:animOne val="branch"/>
          <dgm:animLvl val="lvl"/>
          <dgm:resizeHandles/>
        </dgm:presLayoutVars>
      </dgm:prSet>
      <dgm:spPr/>
    </dgm:pt>
    <dgm:pt modelId="{4C1FF638-3145-49DB-BEC9-A3B6E1810114}" type="pres">
      <dgm:prSet presAssocID="{C13B6950-960D-4552-B41E-5579E5AB516A}" presName="vertOne" presStyleCnt="0"/>
      <dgm:spPr/>
    </dgm:pt>
    <dgm:pt modelId="{9FC481F3-A168-4EDB-84E3-FE80F3D82E3E}" type="pres">
      <dgm:prSet presAssocID="{C13B6950-960D-4552-B41E-5579E5AB516A}" presName="txOne" presStyleLbl="node0" presStyleIdx="0" presStyleCnt="1">
        <dgm:presLayoutVars>
          <dgm:chPref val="3"/>
        </dgm:presLayoutVars>
      </dgm:prSet>
      <dgm:spPr/>
    </dgm:pt>
    <dgm:pt modelId="{CC82FF06-70B7-4EFA-9483-23843CC4389C}" type="pres">
      <dgm:prSet presAssocID="{C13B6950-960D-4552-B41E-5579E5AB516A}" presName="parTransOne" presStyleCnt="0"/>
      <dgm:spPr/>
    </dgm:pt>
    <dgm:pt modelId="{EDDFD7C4-8064-41C9-97D2-ED8A1247CF29}" type="pres">
      <dgm:prSet presAssocID="{C13B6950-960D-4552-B41E-5579E5AB516A}" presName="horzOne" presStyleCnt="0"/>
      <dgm:spPr/>
    </dgm:pt>
    <dgm:pt modelId="{6011D7C3-4483-47F2-A817-2E439EBF3344}" type="pres">
      <dgm:prSet presAssocID="{5E5BE03E-6D59-427C-A4DC-D9DCFC39A067}" presName="vertTwo" presStyleCnt="0"/>
      <dgm:spPr/>
    </dgm:pt>
    <dgm:pt modelId="{FF11E5C1-13FE-4200-ACC6-AD6961E3492F}" type="pres">
      <dgm:prSet presAssocID="{5E5BE03E-6D59-427C-A4DC-D9DCFC39A067}" presName="txTwo" presStyleLbl="node2" presStyleIdx="0" presStyleCnt="3">
        <dgm:presLayoutVars>
          <dgm:chPref val="3"/>
        </dgm:presLayoutVars>
      </dgm:prSet>
      <dgm:spPr/>
    </dgm:pt>
    <dgm:pt modelId="{5594E083-9277-44BA-9FF2-1B2C2F25BC0C}" type="pres">
      <dgm:prSet presAssocID="{5E5BE03E-6D59-427C-A4DC-D9DCFC39A067}" presName="horzTwo" presStyleCnt="0"/>
      <dgm:spPr/>
    </dgm:pt>
    <dgm:pt modelId="{D2223E81-96B8-42BC-AD59-9CA5987F2C8A}" type="pres">
      <dgm:prSet presAssocID="{B3318A70-8C20-46CF-AEC7-994E5862F023}" presName="sibSpaceTwo" presStyleCnt="0"/>
      <dgm:spPr/>
    </dgm:pt>
    <dgm:pt modelId="{B3DB2169-C60D-45A3-A93F-FEE51340D24C}" type="pres">
      <dgm:prSet presAssocID="{585398E0-7E43-477B-A39F-86B2FF5053B2}" presName="vertTwo" presStyleCnt="0"/>
      <dgm:spPr/>
    </dgm:pt>
    <dgm:pt modelId="{09E72162-651E-4A36-8BE6-ED116E760FD7}" type="pres">
      <dgm:prSet presAssocID="{585398E0-7E43-477B-A39F-86B2FF5053B2}" presName="txTwo" presStyleLbl="node2" presStyleIdx="1" presStyleCnt="3">
        <dgm:presLayoutVars>
          <dgm:chPref val="3"/>
        </dgm:presLayoutVars>
      </dgm:prSet>
      <dgm:spPr/>
    </dgm:pt>
    <dgm:pt modelId="{81480690-040D-4FB1-9F01-171B1CB5A866}" type="pres">
      <dgm:prSet presAssocID="{585398E0-7E43-477B-A39F-86B2FF5053B2}" presName="horzTwo" presStyleCnt="0"/>
      <dgm:spPr/>
    </dgm:pt>
    <dgm:pt modelId="{81684125-5208-4A88-9DA6-A0F35A8548A1}" type="pres">
      <dgm:prSet presAssocID="{50684FE0-9E74-46B9-B9E6-3DDF8998244C}" presName="sibSpaceTwo" presStyleCnt="0"/>
      <dgm:spPr/>
    </dgm:pt>
    <dgm:pt modelId="{AD43361E-9BA6-49D5-8A22-70D082FDD366}" type="pres">
      <dgm:prSet presAssocID="{BACE89AC-A529-4EB1-A0FB-21938BF0CF6D}" presName="vertTwo" presStyleCnt="0"/>
      <dgm:spPr/>
    </dgm:pt>
    <dgm:pt modelId="{78ADF04B-FB2D-4FA4-B6F5-B9396269B2BC}" type="pres">
      <dgm:prSet presAssocID="{BACE89AC-A529-4EB1-A0FB-21938BF0CF6D}" presName="txTwo" presStyleLbl="node2" presStyleIdx="2" presStyleCnt="3">
        <dgm:presLayoutVars>
          <dgm:chPref val="3"/>
        </dgm:presLayoutVars>
      </dgm:prSet>
      <dgm:spPr/>
    </dgm:pt>
    <dgm:pt modelId="{0521A41D-96AF-402D-8468-53AA2A9C42A1}" type="pres">
      <dgm:prSet presAssocID="{BACE89AC-A529-4EB1-A0FB-21938BF0CF6D}" presName="horzTwo" presStyleCnt="0"/>
      <dgm:spPr/>
    </dgm:pt>
  </dgm:ptLst>
  <dgm:cxnLst>
    <dgm:cxn modelId="{C8EE1609-B2BE-450B-9D89-39D36AA8D4D8}" type="presOf" srcId="{BACE89AC-A529-4EB1-A0FB-21938BF0CF6D}" destId="{78ADF04B-FB2D-4FA4-B6F5-B9396269B2BC}" srcOrd="0" destOrd="0" presId="urn:microsoft.com/office/officeart/2005/8/layout/hierarchy4"/>
    <dgm:cxn modelId="{AC179321-5A77-433A-8FE0-D981D876FE94}" type="presOf" srcId="{585398E0-7E43-477B-A39F-86B2FF5053B2}" destId="{09E72162-651E-4A36-8BE6-ED116E760FD7}" srcOrd="0" destOrd="0" presId="urn:microsoft.com/office/officeart/2005/8/layout/hierarchy4"/>
    <dgm:cxn modelId="{BD5C1840-F899-4BFE-9B2E-EBDD680454CF}" srcId="{C13B6950-960D-4552-B41E-5579E5AB516A}" destId="{5E5BE03E-6D59-427C-A4DC-D9DCFC39A067}" srcOrd="0" destOrd="0" parTransId="{726F30C2-7EB5-4047-AC6C-DC1EBF1B5D19}" sibTransId="{B3318A70-8C20-46CF-AEC7-994E5862F023}"/>
    <dgm:cxn modelId="{6DD43263-D303-4B2E-A67C-E1A7E56C2C47}" type="presOf" srcId="{C13B6950-960D-4552-B41E-5579E5AB516A}" destId="{9FC481F3-A168-4EDB-84E3-FE80F3D82E3E}" srcOrd="0" destOrd="0" presId="urn:microsoft.com/office/officeart/2005/8/layout/hierarchy4"/>
    <dgm:cxn modelId="{3AF98A54-93CD-4F38-AE3D-167E3DD55356}" type="presOf" srcId="{5E5BE03E-6D59-427C-A4DC-D9DCFC39A067}" destId="{FF11E5C1-13FE-4200-ACC6-AD6961E3492F}" srcOrd="0" destOrd="0" presId="urn:microsoft.com/office/officeart/2005/8/layout/hierarchy4"/>
    <dgm:cxn modelId="{C121E677-F66C-4F59-B9BD-BF825DB8DA11}" srcId="{5F7D2276-0A69-4AEB-882D-52E1C956F2D4}" destId="{C13B6950-960D-4552-B41E-5579E5AB516A}" srcOrd="0" destOrd="0" parTransId="{2FA6AA0E-0F0D-4358-B4D4-D3D780D56240}" sibTransId="{210842BC-EFB5-48E5-A2D4-BE1DBA51391E}"/>
    <dgm:cxn modelId="{E3A6649F-A76D-4769-B490-8106F3A6B9D8}" srcId="{C13B6950-960D-4552-B41E-5579E5AB516A}" destId="{BACE89AC-A529-4EB1-A0FB-21938BF0CF6D}" srcOrd="2" destOrd="0" parTransId="{A412B86E-921F-4182-8CAA-B27A771781F6}" sibTransId="{762C667F-5E2C-4660-8C5A-DAE4221446EB}"/>
    <dgm:cxn modelId="{A8FB31AC-845B-44D8-A958-739A0793E405}" srcId="{C13B6950-960D-4552-B41E-5579E5AB516A}" destId="{585398E0-7E43-477B-A39F-86B2FF5053B2}" srcOrd="1" destOrd="0" parTransId="{3A99CBA7-A8CB-490A-8274-4E4363C6F4A1}" sibTransId="{50684FE0-9E74-46B9-B9E6-3DDF8998244C}"/>
    <dgm:cxn modelId="{2675EFD2-72B0-4527-B0BA-00DE77A35DD9}" type="presOf" srcId="{5F7D2276-0A69-4AEB-882D-52E1C956F2D4}" destId="{93763780-E13F-4514-90B4-F91EE718ABC6}" srcOrd="0" destOrd="0" presId="urn:microsoft.com/office/officeart/2005/8/layout/hierarchy4"/>
    <dgm:cxn modelId="{C241BD69-C039-45F0-A78F-523D65AB502F}" type="presParOf" srcId="{93763780-E13F-4514-90B4-F91EE718ABC6}" destId="{4C1FF638-3145-49DB-BEC9-A3B6E1810114}" srcOrd="0" destOrd="0" presId="urn:microsoft.com/office/officeart/2005/8/layout/hierarchy4"/>
    <dgm:cxn modelId="{AE522747-B44A-4432-AE59-BC0EC725EDDE}" type="presParOf" srcId="{4C1FF638-3145-49DB-BEC9-A3B6E1810114}" destId="{9FC481F3-A168-4EDB-84E3-FE80F3D82E3E}" srcOrd="0" destOrd="0" presId="urn:microsoft.com/office/officeart/2005/8/layout/hierarchy4"/>
    <dgm:cxn modelId="{E21904C2-90C8-486A-B992-00EBF8A9B6E1}" type="presParOf" srcId="{4C1FF638-3145-49DB-BEC9-A3B6E1810114}" destId="{CC82FF06-70B7-4EFA-9483-23843CC4389C}" srcOrd="1" destOrd="0" presId="urn:microsoft.com/office/officeart/2005/8/layout/hierarchy4"/>
    <dgm:cxn modelId="{E32606B1-1976-4517-8CDF-220295908326}" type="presParOf" srcId="{4C1FF638-3145-49DB-BEC9-A3B6E1810114}" destId="{EDDFD7C4-8064-41C9-97D2-ED8A1247CF29}" srcOrd="2" destOrd="0" presId="urn:microsoft.com/office/officeart/2005/8/layout/hierarchy4"/>
    <dgm:cxn modelId="{41CDA647-725C-4857-9870-FAC2F0D506EE}" type="presParOf" srcId="{EDDFD7C4-8064-41C9-97D2-ED8A1247CF29}" destId="{6011D7C3-4483-47F2-A817-2E439EBF3344}" srcOrd="0" destOrd="0" presId="urn:microsoft.com/office/officeart/2005/8/layout/hierarchy4"/>
    <dgm:cxn modelId="{02A66570-0F10-438C-8CC3-C416DC05E52C}" type="presParOf" srcId="{6011D7C3-4483-47F2-A817-2E439EBF3344}" destId="{FF11E5C1-13FE-4200-ACC6-AD6961E3492F}" srcOrd="0" destOrd="0" presId="urn:microsoft.com/office/officeart/2005/8/layout/hierarchy4"/>
    <dgm:cxn modelId="{C183632C-195A-492F-A52E-0D10B1A88B7B}" type="presParOf" srcId="{6011D7C3-4483-47F2-A817-2E439EBF3344}" destId="{5594E083-9277-44BA-9FF2-1B2C2F25BC0C}" srcOrd="1" destOrd="0" presId="urn:microsoft.com/office/officeart/2005/8/layout/hierarchy4"/>
    <dgm:cxn modelId="{75437AF6-CDCD-4358-8643-7616836D8AF0}" type="presParOf" srcId="{EDDFD7C4-8064-41C9-97D2-ED8A1247CF29}" destId="{D2223E81-96B8-42BC-AD59-9CA5987F2C8A}" srcOrd="1" destOrd="0" presId="urn:microsoft.com/office/officeart/2005/8/layout/hierarchy4"/>
    <dgm:cxn modelId="{C504ECE2-849F-48A8-BCDC-BC7DA918F56D}" type="presParOf" srcId="{EDDFD7C4-8064-41C9-97D2-ED8A1247CF29}" destId="{B3DB2169-C60D-45A3-A93F-FEE51340D24C}" srcOrd="2" destOrd="0" presId="urn:microsoft.com/office/officeart/2005/8/layout/hierarchy4"/>
    <dgm:cxn modelId="{14CBDA2D-5E02-4D94-A989-63EF0D6F932E}" type="presParOf" srcId="{B3DB2169-C60D-45A3-A93F-FEE51340D24C}" destId="{09E72162-651E-4A36-8BE6-ED116E760FD7}" srcOrd="0" destOrd="0" presId="urn:microsoft.com/office/officeart/2005/8/layout/hierarchy4"/>
    <dgm:cxn modelId="{2DC1E172-52A5-4FF0-B93C-F5D01B675276}" type="presParOf" srcId="{B3DB2169-C60D-45A3-A93F-FEE51340D24C}" destId="{81480690-040D-4FB1-9F01-171B1CB5A866}" srcOrd="1" destOrd="0" presId="urn:microsoft.com/office/officeart/2005/8/layout/hierarchy4"/>
    <dgm:cxn modelId="{376E3E54-9EB7-482B-89A7-DFE2943A9A3C}" type="presParOf" srcId="{EDDFD7C4-8064-41C9-97D2-ED8A1247CF29}" destId="{81684125-5208-4A88-9DA6-A0F35A8548A1}" srcOrd="3" destOrd="0" presId="urn:microsoft.com/office/officeart/2005/8/layout/hierarchy4"/>
    <dgm:cxn modelId="{B82BE59E-D78D-47EE-A909-6DB0A905BDCD}" type="presParOf" srcId="{EDDFD7C4-8064-41C9-97D2-ED8A1247CF29}" destId="{AD43361E-9BA6-49D5-8A22-70D082FDD366}" srcOrd="4" destOrd="0" presId="urn:microsoft.com/office/officeart/2005/8/layout/hierarchy4"/>
    <dgm:cxn modelId="{6EAF34B5-C335-426C-9187-D53620288BF9}" type="presParOf" srcId="{AD43361E-9BA6-49D5-8A22-70D082FDD366}" destId="{78ADF04B-FB2D-4FA4-B6F5-B9396269B2BC}" srcOrd="0" destOrd="0" presId="urn:microsoft.com/office/officeart/2005/8/layout/hierarchy4"/>
    <dgm:cxn modelId="{68746906-C86C-4E50-A004-1B2C734F9E6A}" type="presParOf" srcId="{AD43361E-9BA6-49D5-8A22-70D082FDD366}" destId="{0521A41D-96AF-402D-8468-53AA2A9C42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D2276-0A69-4AEB-882D-52E1C956F2D4}" type="doc">
      <dgm:prSet loTypeId="urn:microsoft.com/office/officeart/2005/8/layout/hierarchy4" loCatId="hierarchy" qsTypeId="urn:microsoft.com/office/officeart/2005/8/quickstyle/simple3#1" qsCatId="3D" csTypeId="urn:microsoft.com/office/officeart/2005/8/colors/accent1_4#1" csCatId="accent1" phldr="1"/>
      <dgm:spPr/>
      <dgm:t>
        <a:bodyPr/>
        <a:lstStyle/>
        <a:p>
          <a:endParaRPr lang="zh-CN" altLang="en-US"/>
        </a:p>
      </dgm:t>
    </dgm:pt>
    <dgm:pt modelId="{95FF4DD9-390F-486A-9F03-FA0E379522F1}">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整体结构</a:t>
          </a:r>
          <a:endParaRPr>
            <a:latin typeface="楷体" panose="02010609060101010101" charset="-122"/>
            <a:ea typeface="楷体" panose="02010609060101010101" charset="-122"/>
          </a:endParaRPr>
        </a:p>
      </dgm:t>
    </dgm:pt>
    <dgm:pt modelId="{694193D0-5430-4EDA-B71A-B0A1C22F4532}" type="parTrans" cxnId="{30FDF6A6-B47D-48DD-8479-84ED3CEE9252}">
      <dgm:prSet/>
      <dgm:spPr/>
      <dgm:t>
        <a:bodyPr/>
        <a:lstStyle/>
        <a:p>
          <a:endParaRPr lang="zh-CN" altLang="en-US"/>
        </a:p>
      </dgm:t>
    </dgm:pt>
    <dgm:pt modelId="{CBC2B7EB-E980-45F8-AF20-7FE699EB41E3}" type="sibTrans" cxnId="{30FDF6A6-B47D-48DD-8479-84ED3CEE9252}">
      <dgm:prSet/>
      <dgm:spPr/>
      <dgm:t>
        <a:bodyPr/>
        <a:lstStyle/>
        <a:p>
          <a:endParaRPr lang="zh-CN" altLang="en-US"/>
        </a:p>
      </dgm:t>
    </dgm:pt>
    <dgm:pt modelId="{C13B6950-960D-4552-B41E-5579E5AB516A}">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机构部分</a:t>
          </a:r>
          <a:endParaRPr>
            <a:latin typeface="楷体" panose="02010609060101010101" charset="-122"/>
            <a:ea typeface="楷体" panose="02010609060101010101" charset="-122"/>
          </a:endParaRPr>
        </a:p>
      </dgm:t>
    </dgm:pt>
    <dgm:pt modelId="{2FA6AA0E-0F0D-4358-B4D4-D3D780D56240}" type="parTrans" cxnId="{C121E677-F66C-4F59-B9BD-BF825DB8DA11}">
      <dgm:prSet/>
      <dgm:spPr/>
      <dgm:t>
        <a:bodyPr/>
        <a:lstStyle/>
        <a:p>
          <a:endParaRPr lang="zh-CN" altLang="en-US"/>
        </a:p>
      </dgm:t>
    </dgm:pt>
    <dgm:pt modelId="{210842BC-EFB5-48E5-A2D4-BE1DBA51391E}" type="sibTrans" cxnId="{C121E677-F66C-4F59-B9BD-BF825DB8DA11}">
      <dgm:prSet/>
      <dgm:spPr/>
      <dgm:t>
        <a:bodyPr/>
        <a:lstStyle/>
        <a:p>
          <a:endParaRPr lang="zh-CN" altLang="en-US"/>
        </a:p>
      </dgm:t>
    </dgm:pt>
    <dgm:pt modelId="{5E5BE03E-6D59-427C-A4DC-D9DCFC39A067}">
      <dgm:prSet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水质过滤模块</a:t>
          </a:r>
        </a:p>
      </dgm:t>
    </dgm:pt>
    <dgm:pt modelId="{726F30C2-7EB5-4047-AC6C-DC1EBF1B5D19}" type="parTrans" cxnId="{BD5C1840-F899-4BFE-9B2E-EBDD680454CF}">
      <dgm:prSet/>
      <dgm:spPr/>
      <dgm:t>
        <a:bodyPr/>
        <a:lstStyle/>
        <a:p>
          <a:endParaRPr lang="zh-CN" altLang="en-US"/>
        </a:p>
      </dgm:t>
    </dgm:pt>
    <dgm:pt modelId="{B3318A70-8C20-46CF-AEC7-994E5862F023}" type="sibTrans" cxnId="{BD5C1840-F899-4BFE-9B2E-EBDD680454CF}">
      <dgm:prSet/>
      <dgm:spPr/>
      <dgm:t>
        <a:bodyPr/>
        <a:lstStyle/>
        <a:p>
          <a:endParaRPr lang="zh-CN" altLang="en-US"/>
        </a:p>
      </dgm:t>
    </dgm:pt>
    <dgm:pt modelId="{585398E0-7E43-477B-A39F-86B2FF5053B2}">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垃圾回收模块</a:t>
          </a:r>
        </a:p>
      </dgm:t>
    </dgm:pt>
    <dgm:pt modelId="{3A99CBA7-A8CB-490A-8274-4E4363C6F4A1}" type="parTrans" cxnId="{A8FB31AC-845B-44D8-A958-739A0793E405}">
      <dgm:prSet/>
      <dgm:spPr/>
      <dgm:t>
        <a:bodyPr/>
        <a:lstStyle/>
        <a:p>
          <a:endParaRPr lang="zh-CN" altLang="en-US"/>
        </a:p>
      </dgm:t>
    </dgm:pt>
    <dgm:pt modelId="{50684FE0-9E74-46B9-B9E6-3DDF8998244C}" type="sibTrans" cxnId="{A8FB31AC-845B-44D8-A958-739A0793E405}">
      <dgm:prSet/>
      <dgm:spPr/>
      <dgm:t>
        <a:bodyPr/>
        <a:lstStyle/>
        <a:p>
          <a:endParaRPr lang="zh-CN" altLang="en-US"/>
        </a:p>
      </dgm:t>
    </dgm:pt>
    <dgm:pt modelId="{BACE89AC-A529-4EB1-A0FB-21938BF0CF6D}">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投料模块</a:t>
          </a:r>
          <a:endParaRPr dirty="0">
            <a:latin typeface="楷体" panose="02010609060101010101" charset="-122"/>
            <a:ea typeface="楷体" panose="02010609060101010101" charset="-122"/>
          </a:endParaRPr>
        </a:p>
      </dgm:t>
    </dgm:pt>
    <dgm:pt modelId="{A412B86E-921F-4182-8CAA-B27A771781F6}" type="parTrans" cxnId="{E3A6649F-A76D-4769-B490-8106F3A6B9D8}">
      <dgm:prSet/>
      <dgm:spPr/>
      <dgm:t>
        <a:bodyPr/>
        <a:lstStyle/>
        <a:p>
          <a:endParaRPr lang="zh-CN" altLang="en-US"/>
        </a:p>
      </dgm:t>
    </dgm:pt>
    <dgm:pt modelId="{762C667F-5E2C-4660-8C5A-DAE4221446EB}" type="sibTrans" cxnId="{E3A6649F-A76D-4769-B490-8106F3A6B9D8}">
      <dgm:prSet/>
      <dgm:spPr/>
      <dgm:t>
        <a:bodyPr/>
        <a:lstStyle/>
        <a:p>
          <a:endParaRPr lang="zh-CN" altLang="en-US"/>
        </a:p>
      </dgm:t>
    </dgm:pt>
    <dgm:pt modelId="{DE3EE747-F336-4B5E-8605-E8664FDB128D}">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电控部分</a:t>
          </a:r>
          <a:endParaRPr>
            <a:latin typeface="楷体" panose="02010609060101010101" charset="-122"/>
            <a:ea typeface="楷体" panose="02010609060101010101" charset="-122"/>
          </a:endParaRPr>
        </a:p>
      </dgm:t>
    </dgm:pt>
    <dgm:pt modelId="{B9188C4B-842D-4265-BC55-6E670AC7A37B}" type="parTrans" cxnId="{7ECF03CB-56F9-4603-B7BB-78DA851F8B47}">
      <dgm:prSet/>
      <dgm:spPr/>
      <dgm:t>
        <a:bodyPr/>
        <a:lstStyle/>
        <a:p>
          <a:endParaRPr lang="zh-CN" altLang="en-US"/>
        </a:p>
      </dgm:t>
    </dgm:pt>
    <dgm:pt modelId="{BCC51667-5A9E-47A2-BF03-BA46AAC5B360}" type="sibTrans" cxnId="{7ECF03CB-56F9-4603-B7BB-78DA851F8B47}">
      <dgm:prSet/>
      <dgm:spPr/>
      <dgm:t>
        <a:bodyPr/>
        <a:lstStyle/>
        <a:p>
          <a:endParaRPr lang="zh-CN" altLang="en-US"/>
        </a:p>
      </dgm:t>
    </dgm:pt>
    <dgm:pt modelId="{6A2A9147-E018-4B17-9ECD-676A7202BBBF}">
      <dgm:prSet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主控部分</a:t>
          </a:r>
          <a:endParaRPr>
            <a:latin typeface="楷体" panose="02010609060101010101" charset="-122"/>
            <a:ea typeface="楷体" panose="02010609060101010101" charset="-122"/>
          </a:endParaRPr>
        </a:p>
      </dgm:t>
    </dgm:pt>
    <dgm:pt modelId="{9F049ADB-F95D-494A-A6FD-F1E972E730DE}" type="parTrans" cxnId="{CE5287B0-2DAF-4C93-8480-C603B1C2B027}">
      <dgm:prSet/>
      <dgm:spPr/>
      <dgm:t>
        <a:bodyPr/>
        <a:lstStyle/>
        <a:p>
          <a:endParaRPr lang="zh-CN" altLang="en-US"/>
        </a:p>
      </dgm:t>
    </dgm:pt>
    <dgm:pt modelId="{F4388E36-4C33-495C-8492-2A38EAEACB2F}" type="sibTrans" cxnId="{CE5287B0-2DAF-4C93-8480-C603B1C2B027}">
      <dgm:prSet/>
      <dgm:spPr/>
      <dgm:t>
        <a:bodyPr/>
        <a:lstStyle/>
        <a:p>
          <a:endParaRPr lang="zh-CN" altLang="en-US"/>
        </a:p>
      </dgm:t>
    </dgm:pt>
    <dgm:pt modelId="{6E4AA98C-DD81-444A-A4F4-FFE66D926740}">
      <dgm:prSet phldrT="[文本]"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避障部分</a:t>
          </a:r>
          <a:endParaRPr>
            <a:latin typeface="楷体" panose="02010609060101010101" charset="-122"/>
            <a:ea typeface="楷体" panose="02010609060101010101" charset="-122"/>
          </a:endParaRPr>
        </a:p>
      </dgm:t>
    </dgm:pt>
    <dgm:pt modelId="{CE41B709-BB47-4319-B70D-510A85BF0EF8}" type="parTrans" cxnId="{B961AF06-FCB4-4618-8B39-B403A0FD59E8}">
      <dgm:prSet/>
      <dgm:spPr/>
      <dgm:t>
        <a:bodyPr/>
        <a:lstStyle/>
        <a:p>
          <a:endParaRPr lang="zh-CN" altLang="en-US"/>
        </a:p>
      </dgm:t>
    </dgm:pt>
    <dgm:pt modelId="{64490B23-EB08-4008-BDDE-63FEBBFE4F8C}" type="sibTrans" cxnId="{B961AF06-FCB4-4618-8B39-B403A0FD59E8}">
      <dgm:prSet/>
      <dgm:spPr/>
      <dgm:t>
        <a:bodyPr/>
        <a:lstStyle/>
        <a:p>
          <a:endParaRPr lang="zh-CN" altLang="en-US"/>
        </a:p>
      </dgm:t>
    </dgm:pt>
    <dgm:pt modelId="{2886E2D1-B0D2-4353-9162-FD81CD50ED6F}">
      <dgm:prSet phldr="0" custT="0"/>
      <dgm:spPr/>
      <dgm:t>
        <a:bodyPr vert="horz" wrap="square"/>
        <a:lstStyle/>
        <a:p>
          <a:pPr>
            <a:lnSpc>
              <a:spcPct val="100000"/>
            </a:lnSpc>
            <a:spcBef>
              <a:spcPct val="0"/>
            </a:spcBef>
            <a:spcAft>
              <a:spcPct val="35000"/>
            </a:spcAft>
          </a:pPr>
          <a:r>
            <a:rPr lang="zh-CN" altLang="en-US" dirty="0">
              <a:latin typeface="楷体" panose="02010609060101010101" charset="-122"/>
              <a:ea typeface="楷体" panose="02010609060101010101" charset="-122"/>
            </a:rPr>
            <a:t>动力部分</a:t>
          </a:r>
        </a:p>
      </dgm:t>
    </dgm:pt>
    <dgm:pt modelId="{3C40C1CC-2D8C-4BBA-B2CD-C71ADF349714}" type="parTrans" cxnId="{C3B5EE86-E6E2-4A76-B211-8C039729A108}">
      <dgm:prSet/>
      <dgm:spPr/>
      <dgm:t>
        <a:bodyPr/>
        <a:lstStyle/>
        <a:p>
          <a:endParaRPr lang="zh-CN" altLang="en-US"/>
        </a:p>
      </dgm:t>
    </dgm:pt>
    <dgm:pt modelId="{C717B657-0635-478E-AE6B-B6813459A74E}" type="sibTrans" cxnId="{C3B5EE86-E6E2-4A76-B211-8C039729A108}">
      <dgm:prSet/>
      <dgm:spPr/>
      <dgm:t>
        <a:bodyPr/>
        <a:lstStyle/>
        <a:p>
          <a:endParaRPr lang="zh-CN" altLang="en-US"/>
        </a:p>
      </dgm:t>
    </dgm:pt>
    <dgm:pt modelId="{93763780-E13F-4514-90B4-F91EE718ABC6}" type="pres">
      <dgm:prSet presAssocID="{5F7D2276-0A69-4AEB-882D-52E1C956F2D4}" presName="Name0" presStyleCnt="0">
        <dgm:presLayoutVars>
          <dgm:chPref val="1"/>
          <dgm:dir/>
          <dgm:animOne val="branch"/>
          <dgm:animLvl val="lvl"/>
          <dgm:resizeHandles/>
        </dgm:presLayoutVars>
      </dgm:prSet>
      <dgm:spPr/>
    </dgm:pt>
    <dgm:pt modelId="{1B470529-0F5D-4907-9BDE-4597B0613523}" type="pres">
      <dgm:prSet presAssocID="{95FF4DD9-390F-486A-9F03-FA0E379522F1}" presName="vertOne" presStyleCnt="0"/>
      <dgm:spPr/>
    </dgm:pt>
    <dgm:pt modelId="{E716386D-7ED8-4275-915D-1073AE12306D}" type="pres">
      <dgm:prSet presAssocID="{95FF4DD9-390F-486A-9F03-FA0E379522F1}" presName="txOne" presStyleLbl="node0" presStyleIdx="0" presStyleCnt="1">
        <dgm:presLayoutVars>
          <dgm:chPref val="3"/>
        </dgm:presLayoutVars>
      </dgm:prSet>
      <dgm:spPr/>
    </dgm:pt>
    <dgm:pt modelId="{AFF77BDD-DBE1-46C6-B509-CEE10B8F934C}" type="pres">
      <dgm:prSet presAssocID="{95FF4DD9-390F-486A-9F03-FA0E379522F1}" presName="parTransOne" presStyleCnt="0"/>
      <dgm:spPr/>
    </dgm:pt>
    <dgm:pt modelId="{34338477-5D1A-4DC1-A060-61F42213A7BB}" type="pres">
      <dgm:prSet presAssocID="{95FF4DD9-390F-486A-9F03-FA0E379522F1}" presName="horzOne" presStyleCnt="0"/>
      <dgm:spPr/>
    </dgm:pt>
    <dgm:pt modelId="{451C8D2E-BCBB-4740-9C4C-DB28C88B1A0B}" type="pres">
      <dgm:prSet presAssocID="{C13B6950-960D-4552-B41E-5579E5AB516A}" presName="vertTwo" presStyleCnt="0"/>
      <dgm:spPr/>
    </dgm:pt>
    <dgm:pt modelId="{0B468172-EFC3-4343-8610-3D30FEE65448}" type="pres">
      <dgm:prSet presAssocID="{C13B6950-960D-4552-B41E-5579E5AB516A}" presName="txTwo" presStyleLbl="node2" presStyleIdx="0" presStyleCnt="2">
        <dgm:presLayoutVars>
          <dgm:chPref val="3"/>
        </dgm:presLayoutVars>
      </dgm:prSet>
      <dgm:spPr/>
    </dgm:pt>
    <dgm:pt modelId="{34CA4695-B95E-4F39-A5DF-0D4C00EE02D0}" type="pres">
      <dgm:prSet presAssocID="{C13B6950-960D-4552-B41E-5579E5AB516A}" presName="parTransTwo" presStyleCnt="0"/>
      <dgm:spPr/>
    </dgm:pt>
    <dgm:pt modelId="{94A0B008-F4F8-42DA-830E-A8053DCB139C}" type="pres">
      <dgm:prSet presAssocID="{C13B6950-960D-4552-B41E-5579E5AB516A}" presName="horzTwo" presStyleCnt="0"/>
      <dgm:spPr/>
    </dgm:pt>
    <dgm:pt modelId="{B11C4EFB-D39C-4527-A362-694DC466AC68}" type="pres">
      <dgm:prSet presAssocID="{5E5BE03E-6D59-427C-A4DC-D9DCFC39A067}" presName="vertThree" presStyleCnt="0"/>
      <dgm:spPr/>
    </dgm:pt>
    <dgm:pt modelId="{889C6501-ED7A-44A0-9019-97D75F6C789A}" type="pres">
      <dgm:prSet presAssocID="{5E5BE03E-6D59-427C-A4DC-D9DCFC39A067}" presName="txThree" presStyleLbl="node3" presStyleIdx="0" presStyleCnt="6">
        <dgm:presLayoutVars>
          <dgm:chPref val="3"/>
        </dgm:presLayoutVars>
      </dgm:prSet>
      <dgm:spPr/>
    </dgm:pt>
    <dgm:pt modelId="{F1D2A976-C35C-4B85-91C3-D45EC3EDE431}" type="pres">
      <dgm:prSet presAssocID="{5E5BE03E-6D59-427C-A4DC-D9DCFC39A067}" presName="horzThree" presStyleCnt="0"/>
      <dgm:spPr/>
    </dgm:pt>
    <dgm:pt modelId="{70053293-FC55-48E1-9D33-8EEB2B2302BC}" type="pres">
      <dgm:prSet presAssocID="{B3318A70-8C20-46CF-AEC7-994E5862F023}" presName="sibSpaceThree" presStyleCnt="0"/>
      <dgm:spPr/>
    </dgm:pt>
    <dgm:pt modelId="{343EF50E-0EE0-4051-A7EE-90A823F3832A}" type="pres">
      <dgm:prSet presAssocID="{585398E0-7E43-477B-A39F-86B2FF5053B2}" presName="vertThree" presStyleCnt="0"/>
      <dgm:spPr/>
    </dgm:pt>
    <dgm:pt modelId="{96FA5C6C-4982-4E9C-B537-AEB173010788}" type="pres">
      <dgm:prSet presAssocID="{585398E0-7E43-477B-A39F-86B2FF5053B2}" presName="txThree" presStyleLbl="node3" presStyleIdx="1" presStyleCnt="6">
        <dgm:presLayoutVars>
          <dgm:chPref val="3"/>
        </dgm:presLayoutVars>
      </dgm:prSet>
      <dgm:spPr/>
    </dgm:pt>
    <dgm:pt modelId="{86503271-5F32-48FD-A269-8F91B3AA6BDB}" type="pres">
      <dgm:prSet presAssocID="{585398E0-7E43-477B-A39F-86B2FF5053B2}" presName="horzThree" presStyleCnt="0"/>
      <dgm:spPr/>
    </dgm:pt>
    <dgm:pt modelId="{CD18328E-08EE-4943-AEA2-F091EDA276A2}" type="pres">
      <dgm:prSet presAssocID="{50684FE0-9E74-46B9-B9E6-3DDF8998244C}" presName="sibSpaceThree" presStyleCnt="0"/>
      <dgm:spPr/>
    </dgm:pt>
    <dgm:pt modelId="{9302C21E-D36A-443E-AE7E-41C97489C86D}" type="pres">
      <dgm:prSet presAssocID="{BACE89AC-A529-4EB1-A0FB-21938BF0CF6D}" presName="vertThree" presStyleCnt="0"/>
      <dgm:spPr/>
    </dgm:pt>
    <dgm:pt modelId="{7F0D49C7-ECE6-4A96-A042-33A5B1F6FFF2}" type="pres">
      <dgm:prSet presAssocID="{BACE89AC-A529-4EB1-A0FB-21938BF0CF6D}" presName="txThree" presStyleLbl="node3" presStyleIdx="2" presStyleCnt="6">
        <dgm:presLayoutVars>
          <dgm:chPref val="3"/>
        </dgm:presLayoutVars>
      </dgm:prSet>
      <dgm:spPr/>
    </dgm:pt>
    <dgm:pt modelId="{701DA8CC-C88D-4E21-BBBA-34CA8C268CB8}" type="pres">
      <dgm:prSet presAssocID="{BACE89AC-A529-4EB1-A0FB-21938BF0CF6D}" presName="horzThree" presStyleCnt="0"/>
      <dgm:spPr/>
    </dgm:pt>
    <dgm:pt modelId="{FE64B751-EF86-4428-BCF9-7913F8B81681}" type="pres">
      <dgm:prSet presAssocID="{210842BC-EFB5-48E5-A2D4-BE1DBA51391E}" presName="sibSpaceTwo" presStyleCnt="0"/>
      <dgm:spPr/>
    </dgm:pt>
    <dgm:pt modelId="{D17D0C4E-88D9-4F6E-8C04-F94CFEB5A1FA}" type="pres">
      <dgm:prSet presAssocID="{DE3EE747-F336-4B5E-8605-E8664FDB128D}" presName="vertTwo" presStyleCnt="0"/>
      <dgm:spPr/>
    </dgm:pt>
    <dgm:pt modelId="{F34D71AA-1C44-4448-8625-153FD9BA163B}" type="pres">
      <dgm:prSet presAssocID="{DE3EE747-F336-4B5E-8605-E8664FDB128D}" presName="txTwo" presStyleLbl="node2" presStyleIdx="1" presStyleCnt="2">
        <dgm:presLayoutVars>
          <dgm:chPref val="3"/>
        </dgm:presLayoutVars>
      </dgm:prSet>
      <dgm:spPr/>
    </dgm:pt>
    <dgm:pt modelId="{FC299204-26CA-4BDA-9ACC-B2B1A2F40871}" type="pres">
      <dgm:prSet presAssocID="{DE3EE747-F336-4B5E-8605-E8664FDB128D}" presName="parTransTwo" presStyleCnt="0"/>
      <dgm:spPr/>
    </dgm:pt>
    <dgm:pt modelId="{06E41B89-E368-4027-A0D9-B4FDA6510D67}" type="pres">
      <dgm:prSet presAssocID="{DE3EE747-F336-4B5E-8605-E8664FDB128D}" presName="horzTwo" presStyleCnt="0"/>
      <dgm:spPr/>
    </dgm:pt>
    <dgm:pt modelId="{06694A11-FCC1-4D10-B500-D76F6A80E64E}" type="pres">
      <dgm:prSet presAssocID="{6A2A9147-E018-4B17-9ECD-676A7202BBBF}" presName="vertThree" presStyleCnt="0"/>
      <dgm:spPr/>
    </dgm:pt>
    <dgm:pt modelId="{0E1F714A-F1D5-42D1-BE91-0ADDC4A866B2}" type="pres">
      <dgm:prSet presAssocID="{6A2A9147-E018-4B17-9ECD-676A7202BBBF}" presName="txThree" presStyleLbl="node3" presStyleIdx="3" presStyleCnt="6">
        <dgm:presLayoutVars>
          <dgm:chPref val="3"/>
        </dgm:presLayoutVars>
      </dgm:prSet>
      <dgm:spPr/>
    </dgm:pt>
    <dgm:pt modelId="{31FCC065-EB54-4D5E-B743-30F188084BA9}" type="pres">
      <dgm:prSet presAssocID="{6A2A9147-E018-4B17-9ECD-676A7202BBBF}" presName="horzThree" presStyleCnt="0"/>
      <dgm:spPr/>
    </dgm:pt>
    <dgm:pt modelId="{D250B264-FBE2-49AF-8E53-4138D92D0888}" type="pres">
      <dgm:prSet presAssocID="{F4388E36-4C33-495C-8492-2A38EAEACB2F}" presName="sibSpaceThree" presStyleCnt="0"/>
      <dgm:spPr/>
    </dgm:pt>
    <dgm:pt modelId="{45327223-DCB8-4AC1-BD41-C3C40621065F}" type="pres">
      <dgm:prSet presAssocID="{6E4AA98C-DD81-444A-A4F4-FFE66D926740}" presName="vertThree" presStyleCnt="0"/>
      <dgm:spPr/>
    </dgm:pt>
    <dgm:pt modelId="{FF057B6C-064B-436A-925B-0380B426C995}" type="pres">
      <dgm:prSet presAssocID="{6E4AA98C-DD81-444A-A4F4-FFE66D926740}" presName="txThree" presStyleLbl="node3" presStyleIdx="4" presStyleCnt="6">
        <dgm:presLayoutVars>
          <dgm:chPref val="3"/>
        </dgm:presLayoutVars>
      </dgm:prSet>
      <dgm:spPr/>
    </dgm:pt>
    <dgm:pt modelId="{6F0CFE55-460B-4F02-A80E-1A9B69227C70}" type="pres">
      <dgm:prSet presAssocID="{6E4AA98C-DD81-444A-A4F4-FFE66D926740}" presName="horzThree" presStyleCnt="0"/>
      <dgm:spPr/>
    </dgm:pt>
    <dgm:pt modelId="{B4BA45C8-E5F0-4712-928D-DFF60A9F035C}" type="pres">
      <dgm:prSet presAssocID="{64490B23-EB08-4008-BDDE-63FEBBFE4F8C}" presName="sibSpaceThree" presStyleCnt="0"/>
      <dgm:spPr/>
    </dgm:pt>
    <dgm:pt modelId="{555B2E07-A6D6-4234-94FA-4386813BC580}" type="pres">
      <dgm:prSet presAssocID="{2886E2D1-B0D2-4353-9162-FD81CD50ED6F}" presName="vertThree" presStyleCnt="0"/>
      <dgm:spPr/>
    </dgm:pt>
    <dgm:pt modelId="{C3BC14B9-25B5-46C5-8B13-DAF5249BD168}" type="pres">
      <dgm:prSet presAssocID="{2886E2D1-B0D2-4353-9162-FD81CD50ED6F}" presName="txThree" presStyleLbl="node3" presStyleIdx="5" presStyleCnt="6">
        <dgm:presLayoutVars>
          <dgm:chPref val="3"/>
        </dgm:presLayoutVars>
      </dgm:prSet>
      <dgm:spPr/>
    </dgm:pt>
    <dgm:pt modelId="{878DB132-59A4-41EE-A389-11A914F9F1C7}" type="pres">
      <dgm:prSet presAssocID="{2886E2D1-B0D2-4353-9162-FD81CD50ED6F}" presName="horzThree" presStyleCnt="0"/>
      <dgm:spPr/>
    </dgm:pt>
  </dgm:ptLst>
  <dgm:cxnLst>
    <dgm:cxn modelId="{B961AF06-FCB4-4618-8B39-B403A0FD59E8}" srcId="{DE3EE747-F336-4B5E-8605-E8664FDB128D}" destId="{6E4AA98C-DD81-444A-A4F4-FFE66D926740}" srcOrd="1" destOrd="0" parTransId="{CE41B709-BB47-4319-B70D-510A85BF0EF8}" sibTransId="{64490B23-EB08-4008-BDDE-63FEBBFE4F8C}"/>
    <dgm:cxn modelId="{BE374E0E-3FD3-42FD-8687-2800C25F906B}" type="presOf" srcId="{6A2A9147-E018-4B17-9ECD-676A7202BBBF}" destId="{0E1F714A-F1D5-42D1-BE91-0ADDC4A866B2}" srcOrd="0" destOrd="0" presId="urn:microsoft.com/office/officeart/2005/8/layout/hierarchy4"/>
    <dgm:cxn modelId="{89EF4931-D22C-4A15-98BF-DAC9F16F33D2}" type="presOf" srcId="{5E5BE03E-6D59-427C-A4DC-D9DCFC39A067}" destId="{889C6501-ED7A-44A0-9019-97D75F6C789A}" srcOrd="0" destOrd="0" presId="urn:microsoft.com/office/officeart/2005/8/layout/hierarchy4"/>
    <dgm:cxn modelId="{BD5C1840-F899-4BFE-9B2E-EBDD680454CF}" srcId="{C13B6950-960D-4552-B41E-5579E5AB516A}" destId="{5E5BE03E-6D59-427C-A4DC-D9DCFC39A067}" srcOrd="0" destOrd="0" parTransId="{726F30C2-7EB5-4047-AC6C-DC1EBF1B5D19}" sibTransId="{B3318A70-8C20-46CF-AEC7-994E5862F023}"/>
    <dgm:cxn modelId="{42AD8B66-E10E-40D6-9C30-73472A51C1E2}" type="presOf" srcId="{C13B6950-960D-4552-B41E-5579E5AB516A}" destId="{0B468172-EFC3-4343-8610-3D30FEE65448}" srcOrd="0" destOrd="0" presId="urn:microsoft.com/office/officeart/2005/8/layout/hierarchy4"/>
    <dgm:cxn modelId="{7C64BA6F-81F4-4378-843F-094B5BB7EA99}" type="presOf" srcId="{95FF4DD9-390F-486A-9F03-FA0E379522F1}" destId="{E716386D-7ED8-4275-915D-1073AE12306D}" srcOrd="0" destOrd="0" presId="urn:microsoft.com/office/officeart/2005/8/layout/hierarchy4"/>
    <dgm:cxn modelId="{AC60C550-D866-42E6-A597-9BB56570FCA1}" type="presOf" srcId="{585398E0-7E43-477B-A39F-86B2FF5053B2}" destId="{96FA5C6C-4982-4E9C-B537-AEB173010788}" srcOrd="0" destOrd="0" presId="urn:microsoft.com/office/officeart/2005/8/layout/hierarchy4"/>
    <dgm:cxn modelId="{83568D54-A4B1-46EA-BC42-32B18D337546}" type="presOf" srcId="{DE3EE747-F336-4B5E-8605-E8664FDB128D}" destId="{F34D71AA-1C44-4448-8625-153FD9BA163B}" srcOrd="0" destOrd="0" presId="urn:microsoft.com/office/officeart/2005/8/layout/hierarchy4"/>
    <dgm:cxn modelId="{75C90676-D863-4F92-8766-71D6E63AF9D2}" type="presOf" srcId="{BACE89AC-A529-4EB1-A0FB-21938BF0CF6D}" destId="{7F0D49C7-ECE6-4A96-A042-33A5B1F6FFF2}" srcOrd="0" destOrd="0" presId="urn:microsoft.com/office/officeart/2005/8/layout/hierarchy4"/>
    <dgm:cxn modelId="{C121E677-F66C-4F59-B9BD-BF825DB8DA11}" srcId="{95FF4DD9-390F-486A-9F03-FA0E379522F1}" destId="{C13B6950-960D-4552-B41E-5579E5AB516A}" srcOrd="0" destOrd="0" parTransId="{2FA6AA0E-0F0D-4358-B4D4-D3D780D56240}" sibTransId="{210842BC-EFB5-48E5-A2D4-BE1DBA51391E}"/>
    <dgm:cxn modelId="{C3B5EE86-E6E2-4A76-B211-8C039729A108}" srcId="{DE3EE747-F336-4B5E-8605-E8664FDB128D}" destId="{2886E2D1-B0D2-4353-9162-FD81CD50ED6F}" srcOrd="2" destOrd="0" parTransId="{3C40C1CC-2D8C-4BBA-B2CD-C71ADF349714}" sibTransId="{C717B657-0635-478E-AE6B-B6813459A74E}"/>
    <dgm:cxn modelId="{E3A6649F-A76D-4769-B490-8106F3A6B9D8}" srcId="{C13B6950-960D-4552-B41E-5579E5AB516A}" destId="{BACE89AC-A529-4EB1-A0FB-21938BF0CF6D}" srcOrd="2" destOrd="0" parTransId="{A412B86E-921F-4182-8CAA-B27A771781F6}" sibTransId="{762C667F-5E2C-4660-8C5A-DAE4221446EB}"/>
    <dgm:cxn modelId="{30FDF6A6-B47D-48DD-8479-84ED3CEE9252}" srcId="{5F7D2276-0A69-4AEB-882D-52E1C956F2D4}" destId="{95FF4DD9-390F-486A-9F03-FA0E379522F1}" srcOrd="0" destOrd="0" parTransId="{694193D0-5430-4EDA-B71A-B0A1C22F4532}" sibTransId="{CBC2B7EB-E980-45F8-AF20-7FE699EB41E3}"/>
    <dgm:cxn modelId="{A8FB31AC-845B-44D8-A958-739A0793E405}" srcId="{C13B6950-960D-4552-B41E-5579E5AB516A}" destId="{585398E0-7E43-477B-A39F-86B2FF5053B2}" srcOrd="1" destOrd="0" parTransId="{3A99CBA7-A8CB-490A-8274-4E4363C6F4A1}" sibTransId="{50684FE0-9E74-46B9-B9E6-3DDF8998244C}"/>
    <dgm:cxn modelId="{CE5287B0-2DAF-4C93-8480-C603B1C2B027}" srcId="{DE3EE747-F336-4B5E-8605-E8664FDB128D}" destId="{6A2A9147-E018-4B17-9ECD-676A7202BBBF}" srcOrd="0" destOrd="0" parTransId="{9F049ADB-F95D-494A-A6FD-F1E972E730DE}" sibTransId="{F4388E36-4C33-495C-8492-2A38EAEACB2F}"/>
    <dgm:cxn modelId="{7ECF03CB-56F9-4603-B7BB-78DA851F8B47}" srcId="{95FF4DD9-390F-486A-9F03-FA0E379522F1}" destId="{DE3EE747-F336-4B5E-8605-E8664FDB128D}" srcOrd="1" destOrd="0" parTransId="{B9188C4B-842D-4265-BC55-6E670AC7A37B}" sibTransId="{BCC51667-5A9E-47A2-BF03-BA46AAC5B360}"/>
    <dgm:cxn modelId="{2675EFD2-72B0-4527-B0BA-00DE77A35DD9}" type="presOf" srcId="{5F7D2276-0A69-4AEB-882D-52E1C956F2D4}" destId="{93763780-E13F-4514-90B4-F91EE718ABC6}" srcOrd="0" destOrd="0" presId="urn:microsoft.com/office/officeart/2005/8/layout/hierarchy4"/>
    <dgm:cxn modelId="{2C5FA2D5-CC2D-43DD-B230-4B4F02351714}" type="presOf" srcId="{6E4AA98C-DD81-444A-A4F4-FFE66D926740}" destId="{FF057B6C-064B-436A-925B-0380B426C995}" srcOrd="0" destOrd="0" presId="urn:microsoft.com/office/officeart/2005/8/layout/hierarchy4"/>
    <dgm:cxn modelId="{78CEE0FF-AA04-4365-BF88-9FFD8345C72D}" type="presOf" srcId="{2886E2D1-B0D2-4353-9162-FD81CD50ED6F}" destId="{C3BC14B9-25B5-46C5-8B13-DAF5249BD168}" srcOrd="0" destOrd="0" presId="urn:microsoft.com/office/officeart/2005/8/layout/hierarchy4"/>
    <dgm:cxn modelId="{62C796AF-75C4-4F06-962C-3733A76B1D20}" type="presParOf" srcId="{93763780-E13F-4514-90B4-F91EE718ABC6}" destId="{1B470529-0F5D-4907-9BDE-4597B0613523}" srcOrd="0" destOrd="0" presId="urn:microsoft.com/office/officeart/2005/8/layout/hierarchy4"/>
    <dgm:cxn modelId="{FBA59ABA-2406-4AE5-9AE0-C5A6EE6780AC}" type="presParOf" srcId="{1B470529-0F5D-4907-9BDE-4597B0613523}" destId="{E716386D-7ED8-4275-915D-1073AE12306D}" srcOrd="0" destOrd="0" presId="urn:microsoft.com/office/officeart/2005/8/layout/hierarchy4"/>
    <dgm:cxn modelId="{3E4AC3F6-1EB7-4B5C-AE52-4A70777A397D}" type="presParOf" srcId="{1B470529-0F5D-4907-9BDE-4597B0613523}" destId="{AFF77BDD-DBE1-46C6-B509-CEE10B8F934C}" srcOrd="1" destOrd="0" presId="urn:microsoft.com/office/officeart/2005/8/layout/hierarchy4"/>
    <dgm:cxn modelId="{5FFEE1BF-2AB6-4D79-8165-964AA232A7C3}" type="presParOf" srcId="{1B470529-0F5D-4907-9BDE-4597B0613523}" destId="{34338477-5D1A-4DC1-A060-61F42213A7BB}" srcOrd="2" destOrd="0" presId="urn:microsoft.com/office/officeart/2005/8/layout/hierarchy4"/>
    <dgm:cxn modelId="{206E59E0-CD84-46C8-B22A-8C2FEF1C5E10}" type="presParOf" srcId="{34338477-5D1A-4DC1-A060-61F42213A7BB}" destId="{451C8D2E-BCBB-4740-9C4C-DB28C88B1A0B}" srcOrd="0" destOrd="0" presId="urn:microsoft.com/office/officeart/2005/8/layout/hierarchy4"/>
    <dgm:cxn modelId="{C31CFEF7-1048-4A2C-B67E-275DD66608BB}" type="presParOf" srcId="{451C8D2E-BCBB-4740-9C4C-DB28C88B1A0B}" destId="{0B468172-EFC3-4343-8610-3D30FEE65448}" srcOrd="0" destOrd="0" presId="urn:microsoft.com/office/officeart/2005/8/layout/hierarchy4"/>
    <dgm:cxn modelId="{D16C60F4-658F-4F35-B5DC-58D6D2B35EFD}" type="presParOf" srcId="{451C8D2E-BCBB-4740-9C4C-DB28C88B1A0B}" destId="{34CA4695-B95E-4F39-A5DF-0D4C00EE02D0}" srcOrd="1" destOrd="0" presId="urn:microsoft.com/office/officeart/2005/8/layout/hierarchy4"/>
    <dgm:cxn modelId="{89FC18EF-0772-4DB9-91D7-40B1BE707B07}" type="presParOf" srcId="{451C8D2E-BCBB-4740-9C4C-DB28C88B1A0B}" destId="{94A0B008-F4F8-42DA-830E-A8053DCB139C}" srcOrd="2" destOrd="0" presId="urn:microsoft.com/office/officeart/2005/8/layout/hierarchy4"/>
    <dgm:cxn modelId="{77FE08FB-7EB6-415D-ABBC-2DAB8DDEDD8B}" type="presParOf" srcId="{94A0B008-F4F8-42DA-830E-A8053DCB139C}" destId="{B11C4EFB-D39C-4527-A362-694DC466AC68}" srcOrd="0" destOrd="0" presId="urn:microsoft.com/office/officeart/2005/8/layout/hierarchy4"/>
    <dgm:cxn modelId="{0C819AAC-596B-49AB-A218-1665CD092B71}" type="presParOf" srcId="{B11C4EFB-D39C-4527-A362-694DC466AC68}" destId="{889C6501-ED7A-44A0-9019-97D75F6C789A}" srcOrd="0" destOrd="0" presId="urn:microsoft.com/office/officeart/2005/8/layout/hierarchy4"/>
    <dgm:cxn modelId="{09C968C1-11E0-4BAA-B1B7-8F05B3F77F5F}" type="presParOf" srcId="{B11C4EFB-D39C-4527-A362-694DC466AC68}" destId="{F1D2A976-C35C-4B85-91C3-D45EC3EDE431}" srcOrd="1" destOrd="0" presId="urn:microsoft.com/office/officeart/2005/8/layout/hierarchy4"/>
    <dgm:cxn modelId="{01425A0E-775A-410C-93F6-D3DE3B80315A}" type="presParOf" srcId="{94A0B008-F4F8-42DA-830E-A8053DCB139C}" destId="{70053293-FC55-48E1-9D33-8EEB2B2302BC}" srcOrd="1" destOrd="0" presId="urn:microsoft.com/office/officeart/2005/8/layout/hierarchy4"/>
    <dgm:cxn modelId="{CAFF34FD-54FA-4527-95BE-69147288AE3D}" type="presParOf" srcId="{94A0B008-F4F8-42DA-830E-A8053DCB139C}" destId="{343EF50E-0EE0-4051-A7EE-90A823F3832A}" srcOrd="2" destOrd="0" presId="urn:microsoft.com/office/officeart/2005/8/layout/hierarchy4"/>
    <dgm:cxn modelId="{EA63D8A8-8A7D-429A-B628-E1BB2AFDB0ED}" type="presParOf" srcId="{343EF50E-0EE0-4051-A7EE-90A823F3832A}" destId="{96FA5C6C-4982-4E9C-B537-AEB173010788}" srcOrd="0" destOrd="0" presId="urn:microsoft.com/office/officeart/2005/8/layout/hierarchy4"/>
    <dgm:cxn modelId="{5550198D-E876-43AB-9C20-EEB05717140D}" type="presParOf" srcId="{343EF50E-0EE0-4051-A7EE-90A823F3832A}" destId="{86503271-5F32-48FD-A269-8F91B3AA6BDB}" srcOrd="1" destOrd="0" presId="urn:microsoft.com/office/officeart/2005/8/layout/hierarchy4"/>
    <dgm:cxn modelId="{CDFC4A2A-1F21-4EE6-8AEF-8F7263B5DB4B}" type="presParOf" srcId="{94A0B008-F4F8-42DA-830E-A8053DCB139C}" destId="{CD18328E-08EE-4943-AEA2-F091EDA276A2}" srcOrd="3" destOrd="0" presId="urn:microsoft.com/office/officeart/2005/8/layout/hierarchy4"/>
    <dgm:cxn modelId="{9B9FD1DE-8182-4947-A369-286FE9F09565}" type="presParOf" srcId="{94A0B008-F4F8-42DA-830E-A8053DCB139C}" destId="{9302C21E-D36A-443E-AE7E-41C97489C86D}" srcOrd="4" destOrd="0" presId="urn:microsoft.com/office/officeart/2005/8/layout/hierarchy4"/>
    <dgm:cxn modelId="{C55A1180-0203-41BB-888D-CE564ED06F8E}" type="presParOf" srcId="{9302C21E-D36A-443E-AE7E-41C97489C86D}" destId="{7F0D49C7-ECE6-4A96-A042-33A5B1F6FFF2}" srcOrd="0" destOrd="0" presId="urn:microsoft.com/office/officeart/2005/8/layout/hierarchy4"/>
    <dgm:cxn modelId="{88C78257-5B6D-443E-9B9E-64372DD561EE}" type="presParOf" srcId="{9302C21E-D36A-443E-AE7E-41C97489C86D}" destId="{701DA8CC-C88D-4E21-BBBA-34CA8C268CB8}" srcOrd="1" destOrd="0" presId="urn:microsoft.com/office/officeart/2005/8/layout/hierarchy4"/>
    <dgm:cxn modelId="{E8E73A91-F35F-4FD7-BABD-F09383FCD6D7}" type="presParOf" srcId="{34338477-5D1A-4DC1-A060-61F42213A7BB}" destId="{FE64B751-EF86-4428-BCF9-7913F8B81681}" srcOrd="1" destOrd="0" presId="urn:microsoft.com/office/officeart/2005/8/layout/hierarchy4"/>
    <dgm:cxn modelId="{F15FFEB0-B8E2-4FF4-B9DA-B3998E5A1328}" type="presParOf" srcId="{34338477-5D1A-4DC1-A060-61F42213A7BB}" destId="{D17D0C4E-88D9-4F6E-8C04-F94CFEB5A1FA}" srcOrd="2" destOrd="0" presId="urn:microsoft.com/office/officeart/2005/8/layout/hierarchy4"/>
    <dgm:cxn modelId="{A60D9687-FC21-49A5-A904-17EFFDDC071A}" type="presParOf" srcId="{D17D0C4E-88D9-4F6E-8C04-F94CFEB5A1FA}" destId="{F34D71AA-1C44-4448-8625-153FD9BA163B}" srcOrd="0" destOrd="0" presId="urn:microsoft.com/office/officeart/2005/8/layout/hierarchy4"/>
    <dgm:cxn modelId="{63032A9A-39C2-4353-A11E-65D4275998EB}" type="presParOf" srcId="{D17D0C4E-88D9-4F6E-8C04-F94CFEB5A1FA}" destId="{FC299204-26CA-4BDA-9ACC-B2B1A2F40871}" srcOrd="1" destOrd="0" presId="urn:microsoft.com/office/officeart/2005/8/layout/hierarchy4"/>
    <dgm:cxn modelId="{88BD44DB-A317-4F8E-B6EA-BD40EE1D1876}" type="presParOf" srcId="{D17D0C4E-88D9-4F6E-8C04-F94CFEB5A1FA}" destId="{06E41B89-E368-4027-A0D9-B4FDA6510D67}" srcOrd="2" destOrd="0" presId="urn:microsoft.com/office/officeart/2005/8/layout/hierarchy4"/>
    <dgm:cxn modelId="{B9757309-5BA4-42DD-B510-4D9C78282184}" type="presParOf" srcId="{06E41B89-E368-4027-A0D9-B4FDA6510D67}" destId="{06694A11-FCC1-4D10-B500-D76F6A80E64E}" srcOrd="0" destOrd="0" presId="urn:microsoft.com/office/officeart/2005/8/layout/hierarchy4"/>
    <dgm:cxn modelId="{30C37CEA-1A5A-446C-91EA-7F1E016DCE2C}" type="presParOf" srcId="{06694A11-FCC1-4D10-B500-D76F6A80E64E}" destId="{0E1F714A-F1D5-42D1-BE91-0ADDC4A866B2}" srcOrd="0" destOrd="0" presId="urn:microsoft.com/office/officeart/2005/8/layout/hierarchy4"/>
    <dgm:cxn modelId="{A4CDAC8B-F519-48D2-872B-A24182C1EF0E}" type="presParOf" srcId="{06694A11-FCC1-4D10-B500-D76F6A80E64E}" destId="{31FCC065-EB54-4D5E-B743-30F188084BA9}" srcOrd="1" destOrd="0" presId="urn:microsoft.com/office/officeart/2005/8/layout/hierarchy4"/>
    <dgm:cxn modelId="{D32BF21B-DA7B-4D90-B811-8F365A0DDB54}" type="presParOf" srcId="{06E41B89-E368-4027-A0D9-B4FDA6510D67}" destId="{D250B264-FBE2-49AF-8E53-4138D92D0888}" srcOrd="1" destOrd="0" presId="urn:microsoft.com/office/officeart/2005/8/layout/hierarchy4"/>
    <dgm:cxn modelId="{5BCEE430-525B-429E-A0BD-442E00FB4CEB}" type="presParOf" srcId="{06E41B89-E368-4027-A0D9-B4FDA6510D67}" destId="{45327223-DCB8-4AC1-BD41-C3C40621065F}" srcOrd="2" destOrd="0" presId="urn:microsoft.com/office/officeart/2005/8/layout/hierarchy4"/>
    <dgm:cxn modelId="{796C8AB9-5337-41F0-8847-A7A9CFE44D25}" type="presParOf" srcId="{45327223-DCB8-4AC1-BD41-C3C40621065F}" destId="{FF057B6C-064B-436A-925B-0380B426C995}" srcOrd="0" destOrd="0" presId="urn:microsoft.com/office/officeart/2005/8/layout/hierarchy4"/>
    <dgm:cxn modelId="{2073EEC9-AE7A-44F9-A238-0A8D77CB52DE}" type="presParOf" srcId="{45327223-DCB8-4AC1-BD41-C3C40621065F}" destId="{6F0CFE55-460B-4F02-A80E-1A9B69227C70}" srcOrd="1" destOrd="0" presId="urn:microsoft.com/office/officeart/2005/8/layout/hierarchy4"/>
    <dgm:cxn modelId="{6F7AE0AA-A069-4582-BB75-8FB3D109CE34}" type="presParOf" srcId="{06E41B89-E368-4027-A0D9-B4FDA6510D67}" destId="{B4BA45C8-E5F0-4712-928D-DFF60A9F035C}" srcOrd="3" destOrd="0" presId="urn:microsoft.com/office/officeart/2005/8/layout/hierarchy4"/>
    <dgm:cxn modelId="{1CDFA172-3645-402E-A3D0-21141466E147}" type="presParOf" srcId="{06E41B89-E368-4027-A0D9-B4FDA6510D67}" destId="{555B2E07-A6D6-4234-94FA-4386813BC580}" srcOrd="4" destOrd="0" presId="urn:microsoft.com/office/officeart/2005/8/layout/hierarchy4"/>
    <dgm:cxn modelId="{2F38BD37-755A-4B33-AD92-82E7931DA9E5}" type="presParOf" srcId="{555B2E07-A6D6-4234-94FA-4386813BC580}" destId="{C3BC14B9-25B5-46C5-8B13-DAF5249BD168}" srcOrd="0" destOrd="0" presId="urn:microsoft.com/office/officeart/2005/8/layout/hierarchy4"/>
    <dgm:cxn modelId="{DA8A95CB-B8A7-4ADD-B7A6-4E3057A64C6F}" type="presParOf" srcId="{555B2E07-A6D6-4234-94FA-4386813BC580}" destId="{878DB132-59A4-41EE-A389-11A914F9F1C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481F3-A168-4EDB-84E3-FE80F3D82E3E}">
      <dsp:nvSpPr>
        <dsp:cNvPr id="0" name=""/>
        <dsp:cNvSpPr/>
      </dsp:nvSpPr>
      <dsp:spPr>
        <a:xfrm>
          <a:off x="1751" y="1394"/>
          <a:ext cx="4869487" cy="1844766"/>
        </a:xfrm>
        <a:prstGeom prst="roundRect">
          <a:avLst>
            <a:gd name="adj" fmla="val 10000"/>
          </a:avLst>
        </a:prstGeom>
        <a:gradFill rotWithShape="0">
          <a:gsLst>
            <a:gs pos="0">
              <a:schemeClr val="accent1">
                <a:shade val="60000"/>
                <a:hueOff val="0"/>
                <a:satOff val="0"/>
                <a:lumOff val="0"/>
                <a:alphaOff val="0"/>
                <a:lumMod val="110000"/>
                <a:satMod val="105000"/>
                <a:tint val="67000"/>
              </a:schemeClr>
            </a:gs>
            <a:gs pos="50000">
              <a:schemeClr val="accent1">
                <a:shade val="60000"/>
                <a:hueOff val="0"/>
                <a:satOff val="0"/>
                <a:lumOff val="0"/>
                <a:alphaOff val="0"/>
                <a:lumMod val="105000"/>
                <a:satMod val="103000"/>
                <a:tint val="73000"/>
              </a:schemeClr>
            </a:gs>
            <a:gs pos="100000">
              <a:schemeClr val="accent1">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100000"/>
            </a:lnSpc>
            <a:spcBef>
              <a:spcPct val="0"/>
            </a:spcBef>
            <a:spcAft>
              <a:spcPct val="35000"/>
            </a:spcAft>
            <a:buNone/>
          </a:pPr>
          <a:r>
            <a:rPr lang="zh-CN" altLang="en-US" sz="6500" kern="1200" dirty="0">
              <a:latin typeface="楷体" panose="02010609060101010101" charset="-122"/>
              <a:ea typeface="楷体" panose="02010609060101010101" charset="-122"/>
            </a:rPr>
            <a:t>三大部分</a:t>
          </a:r>
          <a:endParaRPr sz="6500" kern="1200" dirty="0">
            <a:latin typeface="楷体" panose="02010609060101010101" charset="-122"/>
            <a:ea typeface="楷体" panose="02010609060101010101" charset="-122"/>
          </a:endParaRPr>
        </a:p>
      </dsp:txBody>
      <dsp:txXfrm>
        <a:off x="55782" y="55425"/>
        <a:ext cx="4761425" cy="1736704"/>
      </dsp:txXfrm>
    </dsp:sp>
    <dsp:sp modelId="{FF11E5C1-13FE-4200-ACC6-AD6961E3492F}">
      <dsp:nvSpPr>
        <dsp:cNvPr id="0" name=""/>
        <dsp:cNvSpPr/>
      </dsp:nvSpPr>
      <dsp:spPr>
        <a:xfrm>
          <a:off x="1751" y="1977808"/>
          <a:ext cx="1537085" cy="1844766"/>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100000"/>
            </a:lnSpc>
            <a:spcBef>
              <a:spcPct val="0"/>
            </a:spcBef>
            <a:spcAft>
              <a:spcPct val="35000"/>
            </a:spcAft>
            <a:buNone/>
          </a:pPr>
          <a:r>
            <a:rPr lang="zh-CN" altLang="en-US" sz="3100" kern="1200" dirty="0">
              <a:latin typeface="楷体" panose="02010609060101010101" charset="-122"/>
              <a:ea typeface="楷体" panose="02010609060101010101" charset="-122"/>
            </a:rPr>
            <a:t>水质过滤模块</a:t>
          </a:r>
        </a:p>
      </dsp:txBody>
      <dsp:txXfrm>
        <a:off x="46771" y="2022828"/>
        <a:ext cx="1447045" cy="1754726"/>
      </dsp:txXfrm>
    </dsp:sp>
    <dsp:sp modelId="{09E72162-651E-4A36-8BE6-ED116E760FD7}">
      <dsp:nvSpPr>
        <dsp:cNvPr id="0" name=""/>
        <dsp:cNvSpPr/>
      </dsp:nvSpPr>
      <dsp:spPr>
        <a:xfrm>
          <a:off x="1667952" y="1977808"/>
          <a:ext cx="1537085" cy="1844766"/>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100000"/>
            </a:lnSpc>
            <a:spcBef>
              <a:spcPct val="0"/>
            </a:spcBef>
            <a:spcAft>
              <a:spcPct val="35000"/>
            </a:spcAft>
            <a:buNone/>
          </a:pPr>
          <a:r>
            <a:rPr lang="zh-CN" altLang="en-US" sz="3100" kern="1200" dirty="0">
              <a:latin typeface="楷体" panose="02010609060101010101" charset="-122"/>
              <a:ea typeface="楷体" panose="02010609060101010101" charset="-122"/>
            </a:rPr>
            <a:t>垃圾回收模块</a:t>
          </a:r>
        </a:p>
      </dsp:txBody>
      <dsp:txXfrm>
        <a:off x="1712972" y="2022828"/>
        <a:ext cx="1447045" cy="1754726"/>
      </dsp:txXfrm>
    </dsp:sp>
    <dsp:sp modelId="{78ADF04B-FB2D-4FA4-B6F5-B9396269B2BC}">
      <dsp:nvSpPr>
        <dsp:cNvPr id="0" name=""/>
        <dsp:cNvSpPr/>
      </dsp:nvSpPr>
      <dsp:spPr>
        <a:xfrm>
          <a:off x="3334153" y="1977808"/>
          <a:ext cx="1537085" cy="1844766"/>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100000"/>
            </a:lnSpc>
            <a:spcBef>
              <a:spcPct val="0"/>
            </a:spcBef>
            <a:spcAft>
              <a:spcPct val="35000"/>
            </a:spcAft>
            <a:buNone/>
          </a:pPr>
          <a:r>
            <a:rPr lang="zh-CN" altLang="en-US" sz="3100" kern="1200" dirty="0">
              <a:latin typeface="楷体" panose="02010609060101010101" charset="-122"/>
              <a:ea typeface="楷体" panose="02010609060101010101" charset="-122"/>
            </a:rPr>
            <a:t>投料模块</a:t>
          </a:r>
          <a:endParaRPr sz="3100" kern="1200" dirty="0">
            <a:latin typeface="楷体" panose="02010609060101010101" charset="-122"/>
            <a:ea typeface="楷体" panose="02010609060101010101" charset="-122"/>
          </a:endParaRPr>
        </a:p>
      </dsp:txBody>
      <dsp:txXfrm>
        <a:off x="3379173" y="2022828"/>
        <a:ext cx="1447045" cy="1754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6386D-7ED8-4275-915D-1073AE12306D}">
      <dsp:nvSpPr>
        <dsp:cNvPr id="0" name=""/>
        <dsp:cNvSpPr/>
      </dsp:nvSpPr>
      <dsp:spPr>
        <a:xfrm>
          <a:off x="559" y="1947"/>
          <a:ext cx="4871871" cy="1215529"/>
        </a:xfrm>
        <a:prstGeom prst="roundRect">
          <a:avLst>
            <a:gd name="adj" fmla="val 10000"/>
          </a:avLst>
        </a:prstGeom>
        <a:gradFill rotWithShape="0">
          <a:gsLst>
            <a:gs pos="0">
              <a:schemeClr val="accent1">
                <a:shade val="60000"/>
                <a:hueOff val="0"/>
                <a:satOff val="0"/>
                <a:lumOff val="0"/>
                <a:alphaOff val="0"/>
                <a:lumMod val="110000"/>
                <a:satMod val="105000"/>
                <a:tint val="67000"/>
              </a:schemeClr>
            </a:gs>
            <a:gs pos="50000">
              <a:schemeClr val="accent1">
                <a:shade val="60000"/>
                <a:hueOff val="0"/>
                <a:satOff val="0"/>
                <a:lumOff val="0"/>
                <a:alphaOff val="0"/>
                <a:lumMod val="105000"/>
                <a:satMod val="103000"/>
                <a:tint val="73000"/>
              </a:schemeClr>
            </a:gs>
            <a:gs pos="100000">
              <a:schemeClr val="accent1">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marL="0" lvl="0" indent="0" algn="ctr" defTabSz="2089150">
            <a:lnSpc>
              <a:spcPct val="100000"/>
            </a:lnSpc>
            <a:spcBef>
              <a:spcPct val="0"/>
            </a:spcBef>
            <a:spcAft>
              <a:spcPct val="35000"/>
            </a:spcAft>
            <a:buNone/>
          </a:pPr>
          <a:r>
            <a:rPr lang="zh-CN" altLang="en-US" sz="4700" kern="1200" dirty="0">
              <a:latin typeface="楷体" panose="02010609060101010101" charset="-122"/>
              <a:ea typeface="楷体" panose="02010609060101010101" charset="-122"/>
            </a:rPr>
            <a:t>整体结构</a:t>
          </a:r>
          <a:endParaRPr sz="4700" kern="1200">
            <a:latin typeface="楷体" panose="02010609060101010101" charset="-122"/>
            <a:ea typeface="楷体" panose="02010609060101010101" charset="-122"/>
          </a:endParaRPr>
        </a:p>
      </dsp:txBody>
      <dsp:txXfrm>
        <a:off x="36161" y="37549"/>
        <a:ext cx="4800667" cy="1144325"/>
      </dsp:txXfrm>
    </dsp:sp>
    <dsp:sp modelId="{0B468172-EFC3-4343-8610-3D30FEE65448}">
      <dsp:nvSpPr>
        <dsp:cNvPr id="0" name=""/>
        <dsp:cNvSpPr/>
      </dsp:nvSpPr>
      <dsp:spPr>
        <a:xfrm>
          <a:off x="559" y="1304220"/>
          <a:ext cx="2403207" cy="1215529"/>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100000"/>
            </a:lnSpc>
            <a:spcBef>
              <a:spcPct val="0"/>
            </a:spcBef>
            <a:spcAft>
              <a:spcPct val="35000"/>
            </a:spcAft>
            <a:buNone/>
          </a:pPr>
          <a:r>
            <a:rPr lang="zh-CN" altLang="en-US" sz="3900" kern="1200" dirty="0">
              <a:latin typeface="楷体" panose="02010609060101010101" charset="-122"/>
              <a:ea typeface="楷体" panose="02010609060101010101" charset="-122"/>
            </a:rPr>
            <a:t>机构部分</a:t>
          </a:r>
          <a:endParaRPr sz="3900" kern="1200">
            <a:latin typeface="楷体" panose="02010609060101010101" charset="-122"/>
            <a:ea typeface="楷体" panose="02010609060101010101" charset="-122"/>
          </a:endParaRPr>
        </a:p>
      </dsp:txBody>
      <dsp:txXfrm>
        <a:off x="36161" y="1339822"/>
        <a:ext cx="2332003" cy="1144325"/>
      </dsp:txXfrm>
    </dsp:sp>
    <dsp:sp modelId="{889C6501-ED7A-44A0-9019-97D75F6C789A}">
      <dsp:nvSpPr>
        <dsp:cNvPr id="0" name=""/>
        <dsp:cNvSpPr/>
      </dsp:nvSpPr>
      <dsp:spPr>
        <a:xfrm>
          <a:off x="559" y="2606492"/>
          <a:ext cx="779250" cy="1215529"/>
        </a:xfrm>
        <a:prstGeom prst="roundRect">
          <a:avLst>
            <a:gd name="adj" fmla="val 10000"/>
          </a:avLst>
        </a:prstGeom>
        <a:gradFill rotWithShape="0">
          <a:gsLst>
            <a:gs pos="0">
              <a:schemeClr val="accent1">
                <a:tint val="99000"/>
                <a:hueOff val="0"/>
                <a:satOff val="0"/>
                <a:lumOff val="0"/>
                <a:alphaOff val="0"/>
                <a:lumMod val="110000"/>
                <a:satMod val="105000"/>
                <a:tint val="67000"/>
              </a:schemeClr>
            </a:gs>
            <a:gs pos="50000">
              <a:schemeClr val="accent1">
                <a:tint val="99000"/>
                <a:hueOff val="0"/>
                <a:satOff val="0"/>
                <a:lumOff val="0"/>
                <a:alphaOff val="0"/>
                <a:lumMod val="105000"/>
                <a:satMod val="103000"/>
                <a:tint val="73000"/>
              </a:schemeClr>
            </a:gs>
            <a:gs pos="100000">
              <a:schemeClr val="accent1">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楷体" panose="02010609060101010101" charset="-122"/>
              <a:ea typeface="楷体" panose="02010609060101010101" charset="-122"/>
            </a:rPr>
            <a:t>水质过滤模块</a:t>
          </a:r>
        </a:p>
      </dsp:txBody>
      <dsp:txXfrm>
        <a:off x="23382" y="2629315"/>
        <a:ext cx="733604" cy="1169883"/>
      </dsp:txXfrm>
    </dsp:sp>
    <dsp:sp modelId="{96FA5C6C-4982-4E9C-B537-AEB173010788}">
      <dsp:nvSpPr>
        <dsp:cNvPr id="0" name=""/>
        <dsp:cNvSpPr/>
      </dsp:nvSpPr>
      <dsp:spPr>
        <a:xfrm>
          <a:off x="812537" y="2606492"/>
          <a:ext cx="779250" cy="1215529"/>
        </a:xfrm>
        <a:prstGeom prst="roundRect">
          <a:avLst>
            <a:gd name="adj" fmla="val 10000"/>
          </a:avLst>
        </a:prstGeom>
        <a:gradFill rotWithShape="0">
          <a:gsLst>
            <a:gs pos="0">
              <a:schemeClr val="accent1">
                <a:tint val="99000"/>
                <a:hueOff val="0"/>
                <a:satOff val="0"/>
                <a:lumOff val="0"/>
                <a:alphaOff val="0"/>
                <a:lumMod val="110000"/>
                <a:satMod val="105000"/>
                <a:tint val="67000"/>
              </a:schemeClr>
            </a:gs>
            <a:gs pos="50000">
              <a:schemeClr val="accent1">
                <a:tint val="99000"/>
                <a:hueOff val="0"/>
                <a:satOff val="0"/>
                <a:lumOff val="0"/>
                <a:alphaOff val="0"/>
                <a:lumMod val="105000"/>
                <a:satMod val="103000"/>
                <a:tint val="73000"/>
              </a:schemeClr>
            </a:gs>
            <a:gs pos="100000">
              <a:schemeClr val="accent1">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楷体" panose="02010609060101010101" charset="-122"/>
              <a:ea typeface="楷体" panose="02010609060101010101" charset="-122"/>
            </a:rPr>
            <a:t>垃圾回收模块</a:t>
          </a:r>
        </a:p>
      </dsp:txBody>
      <dsp:txXfrm>
        <a:off x="835360" y="2629315"/>
        <a:ext cx="733604" cy="1169883"/>
      </dsp:txXfrm>
    </dsp:sp>
    <dsp:sp modelId="{7F0D49C7-ECE6-4A96-A042-33A5B1F6FFF2}">
      <dsp:nvSpPr>
        <dsp:cNvPr id="0" name=""/>
        <dsp:cNvSpPr/>
      </dsp:nvSpPr>
      <dsp:spPr>
        <a:xfrm>
          <a:off x="1624516" y="2606492"/>
          <a:ext cx="779250" cy="1215529"/>
        </a:xfrm>
        <a:prstGeom prst="roundRect">
          <a:avLst>
            <a:gd name="adj" fmla="val 10000"/>
          </a:avLst>
        </a:prstGeom>
        <a:gradFill rotWithShape="0">
          <a:gsLst>
            <a:gs pos="0">
              <a:schemeClr val="accent1">
                <a:tint val="99000"/>
                <a:hueOff val="0"/>
                <a:satOff val="0"/>
                <a:lumOff val="0"/>
                <a:alphaOff val="0"/>
                <a:lumMod val="110000"/>
                <a:satMod val="105000"/>
                <a:tint val="67000"/>
              </a:schemeClr>
            </a:gs>
            <a:gs pos="50000">
              <a:schemeClr val="accent1">
                <a:tint val="99000"/>
                <a:hueOff val="0"/>
                <a:satOff val="0"/>
                <a:lumOff val="0"/>
                <a:alphaOff val="0"/>
                <a:lumMod val="105000"/>
                <a:satMod val="103000"/>
                <a:tint val="73000"/>
              </a:schemeClr>
            </a:gs>
            <a:gs pos="100000">
              <a:schemeClr val="accent1">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楷体" panose="02010609060101010101" charset="-122"/>
              <a:ea typeface="楷体" panose="02010609060101010101" charset="-122"/>
            </a:rPr>
            <a:t>投料模块</a:t>
          </a:r>
          <a:endParaRPr sz="2000" kern="1200" dirty="0">
            <a:latin typeface="楷体" panose="02010609060101010101" charset="-122"/>
            <a:ea typeface="楷体" panose="02010609060101010101" charset="-122"/>
          </a:endParaRPr>
        </a:p>
      </dsp:txBody>
      <dsp:txXfrm>
        <a:off x="1647339" y="2629315"/>
        <a:ext cx="733604" cy="1169883"/>
      </dsp:txXfrm>
    </dsp:sp>
    <dsp:sp modelId="{F34D71AA-1C44-4448-8625-153FD9BA163B}">
      <dsp:nvSpPr>
        <dsp:cNvPr id="0" name=""/>
        <dsp:cNvSpPr/>
      </dsp:nvSpPr>
      <dsp:spPr>
        <a:xfrm>
          <a:off x="2469223" y="1304220"/>
          <a:ext cx="2403207" cy="1215529"/>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100000"/>
            </a:lnSpc>
            <a:spcBef>
              <a:spcPct val="0"/>
            </a:spcBef>
            <a:spcAft>
              <a:spcPct val="35000"/>
            </a:spcAft>
            <a:buNone/>
          </a:pPr>
          <a:r>
            <a:rPr lang="zh-CN" altLang="en-US" sz="3900" kern="1200" dirty="0">
              <a:latin typeface="楷体" panose="02010609060101010101" charset="-122"/>
              <a:ea typeface="楷体" panose="02010609060101010101" charset="-122"/>
            </a:rPr>
            <a:t>电控部分</a:t>
          </a:r>
          <a:endParaRPr sz="3900" kern="1200">
            <a:latin typeface="楷体" panose="02010609060101010101" charset="-122"/>
            <a:ea typeface="楷体" panose="02010609060101010101" charset="-122"/>
          </a:endParaRPr>
        </a:p>
      </dsp:txBody>
      <dsp:txXfrm>
        <a:off x="2504825" y="1339822"/>
        <a:ext cx="2332003" cy="1144325"/>
      </dsp:txXfrm>
    </dsp:sp>
    <dsp:sp modelId="{0E1F714A-F1D5-42D1-BE91-0ADDC4A866B2}">
      <dsp:nvSpPr>
        <dsp:cNvPr id="0" name=""/>
        <dsp:cNvSpPr/>
      </dsp:nvSpPr>
      <dsp:spPr>
        <a:xfrm>
          <a:off x="2469223" y="2606492"/>
          <a:ext cx="779250" cy="1215529"/>
        </a:xfrm>
        <a:prstGeom prst="roundRect">
          <a:avLst>
            <a:gd name="adj" fmla="val 10000"/>
          </a:avLst>
        </a:prstGeom>
        <a:gradFill rotWithShape="0">
          <a:gsLst>
            <a:gs pos="0">
              <a:schemeClr val="accent1">
                <a:tint val="99000"/>
                <a:hueOff val="0"/>
                <a:satOff val="0"/>
                <a:lumOff val="0"/>
                <a:alphaOff val="0"/>
                <a:lumMod val="110000"/>
                <a:satMod val="105000"/>
                <a:tint val="67000"/>
              </a:schemeClr>
            </a:gs>
            <a:gs pos="50000">
              <a:schemeClr val="accent1">
                <a:tint val="99000"/>
                <a:hueOff val="0"/>
                <a:satOff val="0"/>
                <a:lumOff val="0"/>
                <a:alphaOff val="0"/>
                <a:lumMod val="105000"/>
                <a:satMod val="103000"/>
                <a:tint val="73000"/>
              </a:schemeClr>
            </a:gs>
            <a:gs pos="100000">
              <a:schemeClr val="accent1">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楷体" panose="02010609060101010101" charset="-122"/>
              <a:ea typeface="楷体" panose="02010609060101010101" charset="-122"/>
            </a:rPr>
            <a:t>主控部分</a:t>
          </a:r>
          <a:endParaRPr sz="2000" kern="1200">
            <a:latin typeface="楷体" panose="02010609060101010101" charset="-122"/>
            <a:ea typeface="楷体" panose="02010609060101010101" charset="-122"/>
          </a:endParaRPr>
        </a:p>
      </dsp:txBody>
      <dsp:txXfrm>
        <a:off x="2492046" y="2629315"/>
        <a:ext cx="733604" cy="1169883"/>
      </dsp:txXfrm>
    </dsp:sp>
    <dsp:sp modelId="{FF057B6C-064B-436A-925B-0380B426C995}">
      <dsp:nvSpPr>
        <dsp:cNvPr id="0" name=""/>
        <dsp:cNvSpPr/>
      </dsp:nvSpPr>
      <dsp:spPr>
        <a:xfrm>
          <a:off x="3281202" y="2606492"/>
          <a:ext cx="779250" cy="1215529"/>
        </a:xfrm>
        <a:prstGeom prst="roundRect">
          <a:avLst>
            <a:gd name="adj" fmla="val 10000"/>
          </a:avLst>
        </a:prstGeom>
        <a:gradFill rotWithShape="0">
          <a:gsLst>
            <a:gs pos="0">
              <a:schemeClr val="accent1">
                <a:tint val="99000"/>
                <a:hueOff val="0"/>
                <a:satOff val="0"/>
                <a:lumOff val="0"/>
                <a:alphaOff val="0"/>
                <a:lumMod val="110000"/>
                <a:satMod val="105000"/>
                <a:tint val="67000"/>
              </a:schemeClr>
            </a:gs>
            <a:gs pos="50000">
              <a:schemeClr val="accent1">
                <a:tint val="99000"/>
                <a:hueOff val="0"/>
                <a:satOff val="0"/>
                <a:lumOff val="0"/>
                <a:alphaOff val="0"/>
                <a:lumMod val="105000"/>
                <a:satMod val="103000"/>
                <a:tint val="73000"/>
              </a:schemeClr>
            </a:gs>
            <a:gs pos="100000">
              <a:schemeClr val="accent1">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楷体" panose="02010609060101010101" charset="-122"/>
              <a:ea typeface="楷体" panose="02010609060101010101" charset="-122"/>
            </a:rPr>
            <a:t>避障部分</a:t>
          </a:r>
          <a:endParaRPr sz="2000" kern="1200">
            <a:latin typeface="楷体" panose="02010609060101010101" charset="-122"/>
            <a:ea typeface="楷体" panose="02010609060101010101" charset="-122"/>
          </a:endParaRPr>
        </a:p>
      </dsp:txBody>
      <dsp:txXfrm>
        <a:off x="3304025" y="2629315"/>
        <a:ext cx="733604" cy="1169883"/>
      </dsp:txXfrm>
    </dsp:sp>
    <dsp:sp modelId="{C3BC14B9-25B5-46C5-8B13-DAF5249BD168}">
      <dsp:nvSpPr>
        <dsp:cNvPr id="0" name=""/>
        <dsp:cNvSpPr/>
      </dsp:nvSpPr>
      <dsp:spPr>
        <a:xfrm>
          <a:off x="4093180" y="2606492"/>
          <a:ext cx="779250" cy="1215529"/>
        </a:xfrm>
        <a:prstGeom prst="roundRect">
          <a:avLst>
            <a:gd name="adj" fmla="val 10000"/>
          </a:avLst>
        </a:prstGeom>
        <a:gradFill rotWithShape="0">
          <a:gsLst>
            <a:gs pos="0">
              <a:schemeClr val="accent1">
                <a:tint val="99000"/>
                <a:hueOff val="0"/>
                <a:satOff val="0"/>
                <a:lumOff val="0"/>
                <a:alphaOff val="0"/>
                <a:lumMod val="110000"/>
                <a:satMod val="105000"/>
                <a:tint val="67000"/>
              </a:schemeClr>
            </a:gs>
            <a:gs pos="50000">
              <a:schemeClr val="accent1">
                <a:tint val="99000"/>
                <a:hueOff val="0"/>
                <a:satOff val="0"/>
                <a:lumOff val="0"/>
                <a:alphaOff val="0"/>
                <a:lumMod val="105000"/>
                <a:satMod val="103000"/>
                <a:tint val="73000"/>
              </a:schemeClr>
            </a:gs>
            <a:gs pos="100000">
              <a:schemeClr val="accent1">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楷体" panose="02010609060101010101" charset="-122"/>
              <a:ea typeface="楷体" panose="02010609060101010101" charset="-122"/>
            </a:rPr>
            <a:t>动力部分</a:t>
          </a:r>
        </a:p>
      </dsp:txBody>
      <dsp:txXfrm>
        <a:off x="4116003" y="2629315"/>
        <a:ext cx="733604" cy="11698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665" b="12655"/>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7160" b="7160"/>
          <a:stretch>
            <a:fillRect/>
          </a:stretch>
        </p:blipFill>
        <p:spPr>
          <a:xfrm>
            <a:off x="0" y="-1"/>
            <a:ext cx="12192000" cy="6858001"/>
          </a:xfrm>
          <a:prstGeom prst="rect">
            <a:avLst/>
          </a:prstGeom>
        </p:spPr>
      </p:pic>
      <p:sp>
        <p:nvSpPr>
          <p:cNvPr id="8" name="椭圆 7"/>
          <p:cNvSpPr/>
          <p:nvPr userDrawn="1"/>
        </p:nvSpPr>
        <p:spPr>
          <a:xfrm>
            <a:off x="8506428" y="3429000"/>
            <a:ext cx="2038109" cy="2358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4"/>
          <p:cNvSpPr/>
          <p:nvPr userDrawn="1"/>
        </p:nvSpPr>
        <p:spPr>
          <a:xfrm>
            <a:off x="650686" y="5150733"/>
            <a:ext cx="1479056" cy="1203768"/>
          </a:xfrm>
          <a:custGeom>
            <a:avLst/>
            <a:gdLst>
              <a:gd name="connsiteX0" fmla="*/ 0 w 1388962"/>
              <a:gd name="connsiteY0" fmla="*/ 694481 h 1388962"/>
              <a:gd name="connsiteX1" fmla="*/ 694481 w 1388962"/>
              <a:gd name="connsiteY1" fmla="*/ 0 h 1388962"/>
              <a:gd name="connsiteX2" fmla="*/ 1388962 w 1388962"/>
              <a:gd name="connsiteY2" fmla="*/ 694481 h 1388962"/>
              <a:gd name="connsiteX3" fmla="*/ 694481 w 1388962"/>
              <a:gd name="connsiteY3" fmla="*/ 1388962 h 1388962"/>
              <a:gd name="connsiteX4" fmla="*/ 0 w 1388962"/>
              <a:gd name="connsiteY4" fmla="*/ 694481 h 1388962"/>
              <a:gd name="connsiteX0-1" fmla="*/ 90094 w 1479056"/>
              <a:gd name="connsiteY0-2" fmla="*/ 509287 h 1203768"/>
              <a:gd name="connsiteX1-3" fmla="*/ 263714 w 1479056"/>
              <a:gd name="connsiteY1-4" fmla="*/ 0 h 1203768"/>
              <a:gd name="connsiteX2-5" fmla="*/ 1479056 w 1479056"/>
              <a:gd name="connsiteY2-6" fmla="*/ 509287 h 1203768"/>
              <a:gd name="connsiteX3-7" fmla="*/ 784575 w 1479056"/>
              <a:gd name="connsiteY3-8" fmla="*/ 1203768 h 1203768"/>
              <a:gd name="connsiteX4-9" fmla="*/ 90094 w 1479056"/>
              <a:gd name="connsiteY4-10" fmla="*/ 509287 h 12037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9056" h="1203768">
                <a:moveTo>
                  <a:pt x="90094" y="509287"/>
                </a:moveTo>
                <a:cubicBezTo>
                  <a:pt x="3284" y="308659"/>
                  <a:pt x="-119837" y="0"/>
                  <a:pt x="263714" y="0"/>
                </a:cubicBezTo>
                <a:cubicBezTo>
                  <a:pt x="647265" y="0"/>
                  <a:pt x="1479056" y="125736"/>
                  <a:pt x="1479056" y="509287"/>
                </a:cubicBezTo>
                <a:cubicBezTo>
                  <a:pt x="1479056" y="892838"/>
                  <a:pt x="1168126" y="1203768"/>
                  <a:pt x="784575" y="1203768"/>
                </a:cubicBezTo>
                <a:cubicBezTo>
                  <a:pt x="401024" y="1203768"/>
                  <a:pt x="176904" y="709915"/>
                  <a:pt x="90094" y="509287"/>
                </a:cubicBezTo>
                <a:close/>
              </a:path>
            </a:pathLst>
          </a:custGeom>
          <a:solidFill>
            <a:srgbClr val="EC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665" b="12655"/>
          <a:stretch>
            <a:fillRect/>
          </a:stretch>
        </p:blipFill>
        <p:spPr>
          <a:xfrm>
            <a:off x="0" y="0"/>
            <a:ext cx="12192000" cy="6858000"/>
          </a:xfrm>
          <a:prstGeom prst="rect">
            <a:avLst/>
          </a:prstGeom>
        </p:spPr>
      </p:pic>
      <p:sp>
        <p:nvSpPr>
          <p:cNvPr id="2" name="日期占位符 1"/>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矩形 4"/>
          <p:cNvSpPr/>
          <p:nvPr userDrawn="1"/>
        </p:nvSpPr>
        <p:spPr>
          <a:xfrm>
            <a:off x="378106" y="494390"/>
            <a:ext cx="11435788" cy="58692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2022/6/24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2022/6/24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04538" y="3907167"/>
            <a:ext cx="4982924" cy="690317"/>
          </a:xfrm>
          <a:prstGeom prst="rect">
            <a:avLst/>
          </a:prstGeom>
        </p:spPr>
        <p:txBody>
          <a:bodyPr wrap="square">
            <a:spAutoFit/>
          </a:bodyPr>
          <a:lstStyle/>
          <a:p>
            <a:pPr algn="ctr">
              <a:lnSpc>
                <a:spcPct val="150000"/>
              </a:lnSpc>
            </a:pPr>
            <a:r>
              <a:rPr lang="zh-CN" altLang="en-US" sz="2000" b="1" dirty="0">
                <a:effectLst>
                  <a:outerShdw blurRad="38100" dist="19050" dir="2700000" algn="tl" rotWithShape="0">
                    <a:schemeClr val="dk1">
                      <a:alpha val="40000"/>
                    </a:schemeClr>
                  </a:outerShdw>
                </a:effectLst>
                <a:latin typeface="楷体" panose="02010609060101010101" charset="-122"/>
                <a:ea typeface="楷体" panose="02010609060101010101" charset="-122"/>
                <a:sym typeface="方正姚体" panose="02010601030101010101" pitchFamily="2" charset="-122"/>
              </a:rPr>
              <a:t>智能垃圾清洁船</a:t>
            </a:r>
            <a:r>
              <a:rPr lang="zh-CN" altLang="en-US" sz="700" b="1" dirty="0">
                <a:solidFill>
                  <a:schemeClr val="bg1"/>
                </a:solidFill>
                <a:latin typeface="楷体" panose="02010609060101010101" charset="-122"/>
                <a:ea typeface="楷体" panose="02010609060101010101" charset="-122"/>
                <a:sym typeface="方正姚体" panose="02010601030101010101" pitchFamily="2" charset="-122"/>
              </a:rPr>
              <a:t>能船</a:t>
            </a:r>
          </a:p>
          <a:p>
            <a:pPr algn="ctr">
              <a:lnSpc>
                <a:spcPct val="150000"/>
              </a:lnSpc>
            </a:pPr>
            <a:endParaRPr lang="en-US" altLang="zh-CN" sz="700" dirty="0">
              <a:solidFill>
                <a:schemeClr val="tx1">
                  <a:lumMod val="85000"/>
                  <a:lumOff val="15000"/>
                </a:schemeClr>
              </a:solidFill>
              <a:latin typeface="楷体" panose="02010609060101010101" charset="-122"/>
              <a:ea typeface="楷体" panose="02010609060101010101" charset="-122"/>
            </a:endParaRPr>
          </a:p>
        </p:txBody>
      </p:sp>
      <p:sp>
        <p:nvSpPr>
          <p:cNvPr id="3" name="文本框 2"/>
          <p:cNvSpPr txBox="1"/>
          <p:nvPr/>
        </p:nvSpPr>
        <p:spPr>
          <a:xfrm>
            <a:off x="4306087" y="3138954"/>
            <a:ext cx="3579826" cy="769441"/>
          </a:xfrm>
          <a:prstGeom prst="rect">
            <a:avLst/>
          </a:prstGeom>
          <a:noFill/>
        </p:spPr>
        <p:txBody>
          <a:bodyPr wrap="none" rtlCol="0">
            <a:spAutoFit/>
          </a:bodyPr>
          <a:lstStyle/>
          <a:p>
            <a:pPr algn="ctr"/>
            <a:r>
              <a:rPr lang="zh-CN" altLang="en-US" sz="4400" b="1" dirty="0">
                <a:solidFill>
                  <a:srgbClr val="284D7A"/>
                </a:solidFill>
                <a:latin typeface="楷体" panose="02010609060101010101" charset="-122"/>
                <a:ea typeface="楷体" panose="02010609060101010101" charset="-122"/>
                <a:cs typeface="楷体" panose="02010609060101010101" charset="-122"/>
                <a:sym typeface="Impact" panose="020B0806030902050204" pitchFamily="34" charset="0"/>
              </a:rPr>
              <a:t>与时俱“净”</a:t>
            </a:r>
          </a:p>
        </p:txBody>
      </p:sp>
      <p:sp>
        <p:nvSpPr>
          <p:cNvPr id="4" name="矩形: 圆角 3"/>
          <p:cNvSpPr/>
          <p:nvPr/>
        </p:nvSpPr>
        <p:spPr>
          <a:xfrm>
            <a:off x="3890682" y="5029200"/>
            <a:ext cx="1834489" cy="440510"/>
          </a:xfrm>
          <a:prstGeom prst="roundRect">
            <a:avLst/>
          </a:prstGeom>
          <a:solidFill>
            <a:srgbClr val="9ED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楷体" panose="02010609060101010101" charset="-122"/>
                <a:ea typeface="楷体" panose="02010609060101010101" charset="-122"/>
              </a:rPr>
              <a:t>主讲人：张宗轩</a:t>
            </a:r>
          </a:p>
        </p:txBody>
      </p:sp>
      <p:sp>
        <p:nvSpPr>
          <p:cNvPr id="5" name="矩形: 圆角 4"/>
          <p:cNvSpPr/>
          <p:nvPr/>
        </p:nvSpPr>
        <p:spPr>
          <a:xfrm>
            <a:off x="6466830" y="5029200"/>
            <a:ext cx="2193076" cy="440510"/>
          </a:xfrm>
          <a:prstGeom prst="roundRect">
            <a:avLst/>
          </a:prstGeom>
          <a:solidFill>
            <a:srgbClr val="9ED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楷体" panose="02010609060101010101" pitchFamily="49" charset="-122"/>
                <a:ea typeface="楷体" panose="02010609060101010101" pitchFamily="49" charset="-122"/>
              </a:rPr>
              <a:t>导师：胡珊珊 魏德绪</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374" y="1628140"/>
            <a:ext cx="1329029" cy="12214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21765" y="322580"/>
            <a:ext cx="9144000" cy="1501140"/>
          </a:xfrm>
        </p:spPr>
        <p:txBody>
          <a:bodyPr/>
          <a:lstStyle/>
          <a:p>
            <a:r>
              <a:rPr lang="zh-CN" altLang="en-US" sz="4400">
                <a:latin typeface="楷体" panose="02010609060101010101" charset="-122"/>
                <a:ea typeface="楷体" panose="02010609060101010101" charset="-122"/>
              </a:rPr>
              <a:t>模块化的设计布局</a:t>
            </a:r>
          </a:p>
        </p:txBody>
      </p:sp>
      <p:pic>
        <p:nvPicPr>
          <p:cNvPr id="8" name="图片 2" descr="QQ截图20220425175758"/>
          <p:cNvPicPr>
            <a:picLocks noChangeAspect="1"/>
          </p:cNvPicPr>
          <p:nvPr/>
        </p:nvPicPr>
        <p:blipFill>
          <a:blip r:embed="rId2"/>
          <a:stretch>
            <a:fillRect/>
          </a:stretch>
        </p:blipFill>
        <p:spPr>
          <a:xfrm>
            <a:off x="2035810" y="1823720"/>
            <a:ext cx="7915910" cy="4339590"/>
          </a:xfrm>
          <a:prstGeom prst="rect">
            <a:avLst/>
          </a:prstGeom>
          <a:noFill/>
          <a:ln>
            <a:noFill/>
          </a:ln>
        </p:spPr>
      </p:pic>
      <p:sp>
        <p:nvSpPr>
          <p:cNvPr id="4" name="矩形 3">
            <a:extLst>
              <a:ext uri="{FF2B5EF4-FFF2-40B4-BE49-F238E27FC236}">
                <a16:creationId xmlns:a16="http://schemas.microsoft.com/office/drawing/2014/main" id="{D973B165-673C-9034-076A-E5C751640F08}"/>
              </a:ext>
            </a:extLst>
          </p:cNvPr>
          <p:cNvSpPr/>
          <p:nvPr/>
        </p:nvSpPr>
        <p:spPr>
          <a:xfrm>
            <a:off x="2181138" y="2231472"/>
            <a:ext cx="1325460" cy="3020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投料模块</a:t>
            </a:r>
          </a:p>
        </p:txBody>
      </p:sp>
      <p:sp>
        <p:nvSpPr>
          <p:cNvPr id="5" name="矩形 4">
            <a:extLst>
              <a:ext uri="{FF2B5EF4-FFF2-40B4-BE49-F238E27FC236}">
                <a16:creationId xmlns:a16="http://schemas.microsoft.com/office/drawing/2014/main" id="{59EAD0CC-60A4-7E15-390F-81CA1711FA1E}"/>
              </a:ext>
            </a:extLst>
          </p:cNvPr>
          <p:cNvSpPr/>
          <p:nvPr/>
        </p:nvSpPr>
        <p:spPr>
          <a:xfrm>
            <a:off x="3582099" y="2239861"/>
            <a:ext cx="1493240" cy="3020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水下推进器</a:t>
            </a:r>
          </a:p>
        </p:txBody>
      </p:sp>
      <p:sp>
        <p:nvSpPr>
          <p:cNvPr id="6" name="矩形 5">
            <a:extLst>
              <a:ext uri="{FF2B5EF4-FFF2-40B4-BE49-F238E27FC236}">
                <a16:creationId xmlns:a16="http://schemas.microsoft.com/office/drawing/2014/main" id="{F3EFAC25-D572-69D0-60B2-586B4638E529}"/>
              </a:ext>
            </a:extLst>
          </p:cNvPr>
          <p:cNvSpPr/>
          <p:nvPr/>
        </p:nvSpPr>
        <p:spPr>
          <a:xfrm>
            <a:off x="5150840" y="2239861"/>
            <a:ext cx="1619076" cy="3020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垃圾收集模块</a:t>
            </a:r>
          </a:p>
        </p:txBody>
      </p:sp>
      <p:sp>
        <p:nvSpPr>
          <p:cNvPr id="7" name="矩形 6">
            <a:extLst>
              <a:ext uri="{FF2B5EF4-FFF2-40B4-BE49-F238E27FC236}">
                <a16:creationId xmlns:a16="http://schemas.microsoft.com/office/drawing/2014/main" id="{53A48B0A-ABD6-B472-F1A4-96D75CD139B2}"/>
              </a:ext>
            </a:extLst>
          </p:cNvPr>
          <p:cNvSpPr/>
          <p:nvPr/>
        </p:nvSpPr>
        <p:spPr>
          <a:xfrm>
            <a:off x="6870583" y="2239861"/>
            <a:ext cx="1702966" cy="3020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水质净化模块</a:t>
            </a:r>
          </a:p>
        </p:txBody>
      </p:sp>
      <p:sp>
        <p:nvSpPr>
          <p:cNvPr id="9" name="矩形 8">
            <a:extLst>
              <a:ext uri="{FF2B5EF4-FFF2-40B4-BE49-F238E27FC236}">
                <a16:creationId xmlns:a16="http://schemas.microsoft.com/office/drawing/2014/main" id="{59E813AF-D109-4477-BC3A-6DB361A51BCA}"/>
              </a:ext>
            </a:extLst>
          </p:cNvPr>
          <p:cNvSpPr/>
          <p:nvPr/>
        </p:nvSpPr>
        <p:spPr>
          <a:xfrm>
            <a:off x="8707772" y="2231472"/>
            <a:ext cx="906011" cy="310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dirty="0"/>
              <a:t>船体</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3215" y="898525"/>
            <a:ext cx="7144385" cy="398780"/>
          </a:xfrm>
          <a:prstGeom prst="rect">
            <a:avLst/>
          </a:prstGeom>
          <a:noFill/>
        </p:spPr>
        <p:txBody>
          <a:bodyPr wrap="square" rtlCol="0">
            <a:spAutoFit/>
          </a:bodyPr>
          <a:lstStyle/>
          <a:p>
            <a:pPr algn="ctr"/>
            <a:r>
              <a:rPr lang="zh-CN" altLang="en-US" sz="2000" b="1" dirty="0">
                <a:solidFill>
                  <a:schemeClr val="tx1">
                    <a:lumMod val="95000"/>
                    <a:lumOff val="5000"/>
                  </a:schemeClr>
                </a:solidFill>
                <a:latin typeface="楷体" panose="02010609060101010101" charset="-122"/>
                <a:ea typeface="楷体" panose="02010609060101010101" charset="-122"/>
                <a:cs typeface="楷体" panose="02010609060101010101" charset="-122"/>
              </a:rPr>
              <a:t>机构部分</a:t>
            </a:r>
            <a:r>
              <a:rPr lang="en-US" altLang="zh-CN" sz="2000" b="1" dirty="0">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zh-CN" altLang="en-US" sz="2000" b="1" dirty="0">
                <a:solidFill>
                  <a:schemeClr val="tx1">
                    <a:lumMod val="95000"/>
                    <a:lumOff val="5000"/>
                  </a:schemeClr>
                </a:solidFill>
                <a:latin typeface="楷体" panose="02010609060101010101" charset="-122"/>
                <a:ea typeface="楷体" panose="02010609060101010101" charset="-122"/>
                <a:cs typeface="楷体" panose="02010609060101010101" charset="-122"/>
              </a:rPr>
              <a:t>垃圾收集模块</a:t>
            </a:r>
            <a:r>
              <a:rPr lang="en-US" altLang="zh-CN" sz="2000" b="1" dirty="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zh-CN" altLang="en-US" sz="2000" b="1" dirty="0">
                <a:solidFill>
                  <a:schemeClr val="tx1">
                    <a:lumMod val="95000"/>
                    <a:lumOff val="5000"/>
                  </a:schemeClr>
                </a:solidFill>
                <a:latin typeface="楷体" panose="02010609060101010101" charset="-122"/>
                <a:ea typeface="楷体" panose="02010609060101010101" charset="-122"/>
                <a:cs typeface="楷体" panose="02010609060101010101" charset="-122"/>
              </a:rPr>
              <a:t>（当下问题分析）</a:t>
            </a:r>
          </a:p>
        </p:txBody>
      </p:sp>
      <p:sp>
        <p:nvSpPr>
          <p:cNvPr id="16" name="椭圆 4"/>
          <p:cNvSpPr/>
          <p:nvPr/>
        </p:nvSpPr>
        <p:spPr>
          <a:xfrm>
            <a:off x="9154736" y="1182018"/>
            <a:ext cx="915402" cy="745024"/>
          </a:xfrm>
          <a:custGeom>
            <a:avLst/>
            <a:gdLst>
              <a:gd name="connsiteX0" fmla="*/ 0 w 1388962"/>
              <a:gd name="connsiteY0" fmla="*/ 694481 h 1388962"/>
              <a:gd name="connsiteX1" fmla="*/ 694481 w 1388962"/>
              <a:gd name="connsiteY1" fmla="*/ 0 h 1388962"/>
              <a:gd name="connsiteX2" fmla="*/ 1388962 w 1388962"/>
              <a:gd name="connsiteY2" fmla="*/ 694481 h 1388962"/>
              <a:gd name="connsiteX3" fmla="*/ 694481 w 1388962"/>
              <a:gd name="connsiteY3" fmla="*/ 1388962 h 1388962"/>
              <a:gd name="connsiteX4" fmla="*/ 0 w 1388962"/>
              <a:gd name="connsiteY4" fmla="*/ 694481 h 1388962"/>
              <a:gd name="connsiteX0-1" fmla="*/ 90094 w 1479056"/>
              <a:gd name="connsiteY0-2" fmla="*/ 509287 h 1203768"/>
              <a:gd name="connsiteX1-3" fmla="*/ 263714 w 1479056"/>
              <a:gd name="connsiteY1-4" fmla="*/ 0 h 1203768"/>
              <a:gd name="connsiteX2-5" fmla="*/ 1479056 w 1479056"/>
              <a:gd name="connsiteY2-6" fmla="*/ 509287 h 1203768"/>
              <a:gd name="connsiteX3-7" fmla="*/ 784575 w 1479056"/>
              <a:gd name="connsiteY3-8" fmla="*/ 1203768 h 1203768"/>
              <a:gd name="connsiteX4-9" fmla="*/ 90094 w 1479056"/>
              <a:gd name="connsiteY4-10" fmla="*/ 509287 h 12037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9056" h="1203768">
                <a:moveTo>
                  <a:pt x="90094" y="509287"/>
                </a:moveTo>
                <a:cubicBezTo>
                  <a:pt x="3284" y="308659"/>
                  <a:pt x="-119837" y="0"/>
                  <a:pt x="263714" y="0"/>
                </a:cubicBezTo>
                <a:cubicBezTo>
                  <a:pt x="647265" y="0"/>
                  <a:pt x="1479056" y="125736"/>
                  <a:pt x="1479056" y="509287"/>
                </a:cubicBezTo>
                <a:cubicBezTo>
                  <a:pt x="1479056" y="892838"/>
                  <a:pt x="1168126" y="1203768"/>
                  <a:pt x="784575" y="1203768"/>
                </a:cubicBezTo>
                <a:cubicBezTo>
                  <a:pt x="401024" y="1203768"/>
                  <a:pt x="176904" y="709915"/>
                  <a:pt x="90094" y="509287"/>
                </a:cubicBezTo>
                <a:close/>
              </a:path>
            </a:pathLst>
          </a:custGeom>
          <a:solidFill>
            <a:srgbClr val="EC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764030" y="1462405"/>
            <a:ext cx="7675245" cy="645160"/>
          </a:xfrm>
          <a:prstGeom prst="rect">
            <a:avLst/>
          </a:prstGeom>
          <a:noFill/>
        </p:spPr>
        <p:txBody>
          <a:bodyPr wrap="square" rtlCol="0">
            <a:spAutoFit/>
          </a:bodyPr>
          <a:lstStyle/>
          <a:p>
            <a:r>
              <a:rPr lang="en-US" altLang="zh-CN">
                <a:solidFill>
                  <a:schemeClr val="accent1"/>
                </a:solidFill>
                <a:effectLst>
                  <a:outerShdw blurRad="38100" dist="25400" dir="5400000" algn="ctr" rotWithShape="0">
                    <a:srgbClr val="6E747A">
                      <a:alpha val="43000"/>
                    </a:srgbClr>
                  </a:outerShdw>
                </a:effectLst>
                <a:sym typeface="+mn-ea"/>
              </a:rPr>
              <a:t>     </a:t>
            </a:r>
            <a:r>
              <a:rPr lang="en-US" altLang="zh-CN">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当下海洋污染越来越严重，导致很多近海水产养殖户被迫放弃渔业另寻他路，在这形形色色的还要垃圾中，尤其以海面</a:t>
            </a:r>
            <a:r>
              <a:rPr lang="en-US" altLang="zh-CN">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漂浮中小型垃圾</a:t>
            </a:r>
            <a:r>
              <a:rPr lang="en-US" altLang="zh-CN">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为主题</a:t>
            </a:r>
          </a:p>
        </p:txBody>
      </p:sp>
      <p:sp>
        <p:nvSpPr>
          <p:cNvPr id="3" name="文本框 2"/>
          <p:cNvSpPr txBox="1"/>
          <p:nvPr/>
        </p:nvSpPr>
        <p:spPr>
          <a:xfrm>
            <a:off x="793115" y="2781300"/>
            <a:ext cx="3716655" cy="1753235"/>
          </a:xfrm>
          <a:prstGeom prst="rect">
            <a:avLst/>
          </a:prstGeom>
          <a:noFill/>
        </p:spPr>
        <p:txBody>
          <a:bodyPr wrap="square" rtlCol="0">
            <a:spAutoFit/>
          </a:bodyPr>
          <a:lstStyle/>
          <a:p>
            <a:r>
              <a:rPr lang="en-US" altLang="zh-CN" dirty="0">
                <a:solidFill>
                  <a:srgbClr val="262626"/>
                </a:solidFill>
                <a:latin typeface="楷体" panose="02010609060101010101" charset="-122"/>
                <a:ea typeface="楷体" panose="02010609060101010101" charset="-122"/>
                <a:cs typeface="楷体" panose="02010609060101010101" charset="-122"/>
                <a:sym typeface="方正姚体" panose="02010601030101010101" pitchFamily="2" charset="-122"/>
              </a:rPr>
              <a:t>1.</a:t>
            </a:r>
            <a:r>
              <a:rPr lang="zh-CN" altLang="en-US" dirty="0">
                <a:solidFill>
                  <a:srgbClr val="262626"/>
                </a:solidFill>
                <a:latin typeface="楷体" panose="02010609060101010101" charset="-122"/>
                <a:ea typeface="楷体" panose="02010609060101010101" charset="-122"/>
                <a:cs typeface="楷体" panose="02010609060101010101" charset="-122"/>
                <a:sym typeface="方正姚体" panose="02010601030101010101" pitchFamily="2" charset="-122"/>
              </a:rPr>
              <a:t>海洋垃圾回收桶用泵吸水，形成液面差，吸收垃圾</a:t>
            </a:r>
            <a:r>
              <a:rPr lang="en-US" altLang="zh-CN" dirty="0">
                <a:solidFill>
                  <a:srgbClr val="262626"/>
                </a:solidFill>
                <a:latin typeface="楷体" panose="02010609060101010101" charset="-122"/>
                <a:ea typeface="楷体" panose="02010609060101010101" charset="-122"/>
                <a:cs typeface="楷体" panose="02010609060101010101" charset="-122"/>
                <a:sym typeface="方正姚体" panose="02010601030101010101" pitchFamily="2" charset="-122"/>
              </a:rPr>
              <a:t>——</a:t>
            </a:r>
            <a:r>
              <a:rPr lang="zh-CN" altLang="en-US" dirty="0">
                <a:solidFill>
                  <a:srgbClr val="262626"/>
                </a:solidFill>
                <a:latin typeface="楷体" panose="02010609060101010101" charset="-122"/>
                <a:ea typeface="楷体" panose="02010609060101010101" charset="-122"/>
                <a:cs typeface="楷体" panose="02010609060101010101" charset="-122"/>
                <a:sym typeface="方正姚体" panose="02010601030101010101" pitchFamily="2" charset="-122"/>
              </a:rPr>
              <a:t>此类回收装置</a:t>
            </a:r>
            <a:r>
              <a:rPr lang="zh-CN" altLang="en-US" dirty="0">
                <a:solidFill>
                  <a:srgbClr val="FF0000"/>
                </a:solidFill>
                <a:latin typeface="楷体" panose="02010609060101010101" charset="-122"/>
                <a:ea typeface="楷体" panose="02010609060101010101" charset="-122"/>
                <a:cs typeface="楷体" panose="02010609060101010101" charset="-122"/>
                <a:sym typeface="方正姚体" panose="02010601030101010101" pitchFamily="2" charset="-122"/>
              </a:rPr>
              <a:t>不能移动</a:t>
            </a:r>
            <a:r>
              <a:rPr lang="zh-CN" altLang="en-US" dirty="0">
                <a:solidFill>
                  <a:srgbClr val="262626"/>
                </a:solidFill>
                <a:latin typeface="楷体" panose="02010609060101010101" charset="-122"/>
                <a:ea typeface="楷体" panose="02010609060101010101" charset="-122"/>
                <a:cs typeface="楷体" panose="02010609060101010101" charset="-122"/>
                <a:sym typeface="方正姚体" panose="02010601030101010101" pitchFamily="2" charset="-122"/>
              </a:rPr>
              <a:t>，为固定式回收装置，对于</a:t>
            </a:r>
            <a:r>
              <a:rPr lang="zh-CN" altLang="en-US" dirty="0">
                <a:solidFill>
                  <a:srgbClr val="FF0000"/>
                </a:solidFill>
                <a:latin typeface="楷体" panose="02010609060101010101" charset="-122"/>
                <a:ea typeface="楷体" panose="02010609060101010101" charset="-122"/>
                <a:cs typeface="楷体" panose="02010609060101010101" charset="-122"/>
                <a:sym typeface="方正姚体" panose="02010601030101010101" pitchFamily="2" charset="-122"/>
              </a:rPr>
              <a:t>宽广流域回收效率低</a:t>
            </a:r>
            <a:endParaRPr lang="en-US" altLang="zh-CN" dirty="0">
              <a:solidFill>
                <a:srgbClr val="FF0000"/>
              </a:solidFill>
              <a:latin typeface="楷体" panose="02010609060101010101" charset="-122"/>
              <a:ea typeface="楷体" panose="02010609060101010101" charset="-122"/>
              <a:cs typeface="楷体" panose="02010609060101010101" charset="-122"/>
              <a:sym typeface="方正姚体" panose="02010601030101010101" pitchFamily="2" charset="-122"/>
            </a:endParaRPr>
          </a:p>
          <a:p>
            <a:endParaRPr lang="en-US" altLang="zh-CN" b="1" dirty="0">
              <a:solidFill>
                <a:srgbClr val="FF0000"/>
              </a:solidFill>
              <a:latin typeface="宋体" panose="02010600030101010101" pitchFamily="2" charset="-122"/>
              <a:cs typeface="Calibri" panose="020F0502020204030204" pitchFamily="34" charset="0"/>
              <a:sym typeface="方正姚体" panose="02010601030101010101" pitchFamily="2" charset="-122"/>
            </a:endParaRPr>
          </a:p>
          <a:p>
            <a:endParaRPr lang="en-US" altLang="zh-CN" b="1" dirty="0">
              <a:solidFill>
                <a:srgbClr val="FF0000"/>
              </a:solidFill>
              <a:latin typeface="宋体" panose="02010600030101010101" pitchFamily="2" charset="-122"/>
              <a:cs typeface="Calibri" panose="020F0502020204030204" pitchFamily="34" charset="0"/>
              <a:sym typeface="方正姚体" panose="02010601030101010101" pitchFamily="2" charset="-122"/>
            </a:endParaRPr>
          </a:p>
        </p:txBody>
      </p:sp>
      <p:sp>
        <p:nvSpPr>
          <p:cNvPr id="8199" name="任意多边形 28"/>
          <p:cNvSpPr/>
          <p:nvPr/>
        </p:nvSpPr>
        <p:spPr>
          <a:xfrm rot="5400000" flipH="1">
            <a:off x="5436870" y="1877695"/>
            <a:ext cx="726440" cy="2701290"/>
          </a:xfrm>
          <a:custGeom>
            <a:avLst/>
            <a:gdLst>
              <a:gd name="txL" fmla="*/ 0 w 822954"/>
              <a:gd name="txT" fmla="*/ 0 h 3014221"/>
              <a:gd name="txR" fmla="*/ 822954 w 822954"/>
              <a:gd name="txB" fmla="*/ 3014221 h 3014221"/>
            </a:gdLst>
            <a:ahLst/>
            <a:cxnLst>
              <a:cxn ang="0">
                <a:pos x="411477" y="0"/>
              </a:cxn>
              <a:cxn ang="0">
                <a:pos x="822954" y="466659"/>
              </a:cxn>
              <a:cxn ang="0">
                <a:pos x="635753" y="466659"/>
              </a:cxn>
              <a:cxn ang="0">
                <a:pos x="411477" y="3014221"/>
              </a:cxn>
              <a:cxn ang="0">
                <a:pos x="187201" y="466659"/>
              </a:cxn>
              <a:cxn ang="0">
                <a:pos x="0" y="466659"/>
              </a:cxn>
            </a:cxnLst>
            <a:rect l="txL" t="txT" r="txR" b="txB"/>
            <a:pathLst>
              <a:path w="822954" h="3014221">
                <a:moveTo>
                  <a:pt x="411477" y="0"/>
                </a:moveTo>
                <a:lnTo>
                  <a:pt x="822954" y="466659"/>
                </a:lnTo>
                <a:lnTo>
                  <a:pt x="635753" y="466659"/>
                </a:lnTo>
                <a:lnTo>
                  <a:pt x="411477" y="3014221"/>
                </a:lnTo>
                <a:lnTo>
                  <a:pt x="187201" y="466659"/>
                </a:lnTo>
                <a:lnTo>
                  <a:pt x="0" y="466659"/>
                </a:lnTo>
                <a:close/>
              </a:path>
            </a:pathLst>
          </a:custGeom>
          <a:gradFill rotWithShape="1">
            <a:gsLst>
              <a:gs pos="0">
                <a:srgbClr val="0F2437">
                  <a:alpha val="100000"/>
                </a:srgbClr>
              </a:gs>
              <a:gs pos="50000">
                <a:srgbClr val="284D7A">
                  <a:alpha val="100000"/>
                </a:srgbClr>
              </a:gs>
              <a:gs pos="100000">
                <a:srgbClr val="0F2437">
                  <a:alpha val="100000"/>
                </a:srgbClr>
              </a:gs>
            </a:gsLst>
            <a:lin ang="5400000" scaled="1"/>
            <a:tileRect/>
          </a:gra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4" name="文本框 43"/>
          <p:cNvSpPr/>
          <p:nvPr/>
        </p:nvSpPr>
        <p:spPr>
          <a:xfrm>
            <a:off x="4282640" y="3949065"/>
            <a:ext cx="2841625" cy="737235"/>
          </a:xfrm>
          <a:prstGeom prst="rect">
            <a:avLst/>
          </a:prstGeom>
          <a:noFill/>
          <a:ln w="9525">
            <a:noFill/>
          </a:ln>
        </p:spPr>
        <p:txBody>
          <a:bodyPr wrap="none">
            <a:spAutoFit/>
          </a:bodyPr>
          <a:lstStyle/>
          <a:p>
            <a:r>
              <a:rPr lang="en-US" altLang="zh-CN" sz="1600" b="1" dirty="0">
                <a:solidFill>
                  <a:srgbClr val="262626"/>
                </a:solidFill>
                <a:latin typeface="方正姚体" panose="02010601030101010101" pitchFamily="2" charset="-122"/>
                <a:ea typeface="方正姚体" panose="02010601030101010101" pitchFamily="2" charset="-122"/>
                <a:sym typeface="方正姚体" panose="02010601030101010101" pitchFamily="2" charset="-122"/>
              </a:rPr>
              <a:t>   </a:t>
            </a:r>
            <a:r>
              <a:rPr lang="zh-CN" altLang="en-US" sz="2800" b="1" dirty="0">
                <a:solidFill>
                  <a:srgbClr val="262626"/>
                </a:solidFill>
                <a:latin typeface="楷体" panose="02010609060101010101" charset="-122"/>
                <a:ea typeface="楷体" panose="02010609060101010101" charset="-122"/>
                <a:sym typeface="方正姚体" panose="02010601030101010101" pitchFamily="2" charset="-122"/>
              </a:rPr>
              <a:t>海洋垃圾回收桶</a:t>
            </a:r>
            <a:endParaRPr lang="zh-CN" altLang="en-US" sz="2800" dirty="0">
              <a:solidFill>
                <a:srgbClr val="262626"/>
              </a:solidFill>
              <a:latin typeface="楷体" panose="02010609060101010101" charset="-122"/>
              <a:ea typeface="楷体" panose="02010609060101010101" charset="-122"/>
              <a:cs typeface="Calibri" panose="020F0502020204030204" pitchFamily="34" charset="0"/>
              <a:sym typeface="Calibri" panose="020F0502020204030204" pitchFamily="34" charset="0"/>
            </a:endParaRPr>
          </a:p>
          <a:p>
            <a:endParaRPr lang="zh-CN" altLang="en-US" sz="1400" dirty="0">
              <a:solidFill>
                <a:srgbClr val="262626"/>
              </a:solidFill>
              <a:latin typeface="楷体" panose="02010609060101010101" charset="-122"/>
              <a:ea typeface="楷体" panose="02010609060101010101" charset="-122"/>
              <a:sym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7522845" y="2594610"/>
            <a:ext cx="2753360" cy="1831340"/>
          </a:xfrm>
          <a:prstGeom prst="rect">
            <a:avLst/>
          </a:prstGeom>
          <a:ln>
            <a:noFill/>
          </a:ln>
          <a:effectLst>
            <a:outerShdw blurRad="190500" algn="tl" rotWithShape="0">
              <a:srgbClr val="000000">
                <a:alpha val="70000"/>
              </a:srgbClr>
            </a:outerShdw>
          </a:effectLst>
        </p:spPr>
      </p:pic>
      <p:sp>
        <p:nvSpPr>
          <p:cNvPr id="6" name="乘号 5"/>
          <p:cNvSpPr/>
          <p:nvPr/>
        </p:nvSpPr>
        <p:spPr>
          <a:xfrm>
            <a:off x="5316519" y="2794526"/>
            <a:ext cx="967666" cy="893361"/>
          </a:xfrm>
          <a:prstGeom prst="mathMultiply">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7" name="文本框 6"/>
          <p:cNvSpPr txBox="1"/>
          <p:nvPr/>
        </p:nvSpPr>
        <p:spPr>
          <a:xfrm>
            <a:off x="7339965" y="5093335"/>
            <a:ext cx="4138930" cy="1076325"/>
          </a:xfrm>
          <a:prstGeom prst="rect">
            <a:avLst/>
          </a:prstGeom>
          <a:noFill/>
        </p:spPr>
        <p:txBody>
          <a:bodyPr wrap="square" rtlCol="0">
            <a:spAutoFit/>
          </a:bodyPr>
          <a:lstStyle/>
          <a:p>
            <a:r>
              <a:rPr lang="zh-CN" altLang="en-US" sz="1600" dirty="0"/>
              <a:t>         </a:t>
            </a:r>
            <a:r>
              <a:rPr lang="en-US" altLang="zh-CN" sz="1600" dirty="0">
                <a:latin typeface="楷体" panose="02010609060101010101" charset="-122"/>
                <a:ea typeface="楷体" panose="02010609060101010101" charset="-122"/>
                <a:cs typeface="楷体" panose="02010609060101010101" charset="-122"/>
              </a:rPr>
              <a:t>2.</a:t>
            </a:r>
            <a:r>
              <a:rPr lang="zh-CN" altLang="en-US" sz="1600" dirty="0">
                <a:latin typeface="楷体" panose="02010609060101010101" charset="-122"/>
                <a:ea typeface="楷体" panose="02010609060101010101" charset="-122"/>
                <a:cs typeface="楷体" panose="02010609060101010101" charset="-122"/>
              </a:rPr>
              <a:t>海洋垃圾回收船通过前进动力，将垃圾回收至船后部的垃圾仓</a:t>
            </a:r>
            <a:r>
              <a:rPr lang="en-US" altLang="zh-CN" sz="1600" dirty="0">
                <a:latin typeface="楷体" panose="02010609060101010101" charset="-122"/>
                <a:ea typeface="楷体" panose="02010609060101010101" charset="-122"/>
                <a:cs typeface="楷体" panose="02010609060101010101" charset="-122"/>
              </a:rPr>
              <a:t>—— </a:t>
            </a:r>
            <a:r>
              <a:rPr lang="zh-CN" altLang="en-US" sz="1600" dirty="0">
                <a:latin typeface="楷体" panose="02010609060101010101" charset="-122"/>
                <a:ea typeface="楷体" panose="02010609060101010101" charset="-122"/>
                <a:cs typeface="楷体" panose="02010609060101010101" charset="-122"/>
              </a:rPr>
              <a:t>此类回收船</a:t>
            </a:r>
            <a:r>
              <a:rPr lang="zh-CN" altLang="en-US" sz="1600" dirty="0">
                <a:solidFill>
                  <a:srgbClr val="FF0000"/>
                </a:solidFill>
                <a:latin typeface="楷体" panose="02010609060101010101" charset="-122"/>
                <a:ea typeface="楷体" panose="02010609060101010101" charset="-122"/>
                <a:cs typeface="楷体" panose="02010609060101010101" charset="-122"/>
              </a:rPr>
              <a:t>体积庞大</a:t>
            </a:r>
            <a:r>
              <a:rPr lang="zh-CN" altLang="en-US" sz="1600" dirty="0">
                <a:latin typeface="楷体" panose="02010609060101010101" charset="-122"/>
                <a:ea typeface="楷体" panose="02010609060101010101" charset="-122"/>
                <a:cs typeface="楷体" panose="02010609060101010101" charset="-122"/>
              </a:rPr>
              <a:t>，但内部</a:t>
            </a:r>
            <a:r>
              <a:rPr lang="zh-CN" altLang="en-US" sz="1600" dirty="0">
                <a:solidFill>
                  <a:srgbClr val="FF0000"/>
                </a:solidFill>
                <a:latin typeface="楷体" panose="02010609060101010101" charset="-122"/>
                <a:ea typeface="楷体" panose="02010609060101010101" charset="-122"/>
                <a:cs typeface="楷体" panose="02010609060101010101" charset="-122"/>
              </a:rPr>
              <a:t>结构复杂</a:t>
            </a:r>
            <a:r>
              <a:rPr lang="zh-CN" altLang="en-US" sz="1600" dirty="0">
                <a:latin typeface="楷体" panose="02010609060101010101" charset="-122"/>
                <a:ea typeface="楷体" panose="02010609060101010101" charset="-122"/>
                <a:cs typeface="楷体" panose="02010609060101010101" charset="-122"/>
              </a:rPr>
              <a:t>，需要</a:t>
            </a:r>
            <a:r>
              <a:rPr lang="zh-CN" altLang="en-US" sz="1600" dirty="0">
                <a:solidFill>
                  <a:srgbClr val="FF0000"/>
                </a:solidFill>
                <a:latin typeface="楷体" panose="02010609060101010101" charset="-122"/>
                <a:ea typeface="楷体" panose="02010609060101010101" charset="-122"/>
                <a:cs typeface="楷体" panose="02010609060101010101" charset="-122"/>
              </a:rPr>
              <a:t>人为操控</a:t>
            </a:r>
            <a:r>
              <a:rPr lang="zh-CN" altLang="en-US" sz="1600" dirty="0">
                <a:latin typeface="楷体" panose="02010609060101010101" charset="-122"/>
                <a:ea typeface="楷体" panose="02010609060101010101" charset="-122"/>
                <a:cs typeface="楷体" panose="02010609060101010101" charset="-122"/>
              </a:rPr>
              <a:t>，</a:t>
            </a:r>
            <a:r>
              <a:rPr lang="zh-CN" altLang="en-US" sz="1600" dirty="0">
                <a:solidFill>
                  <a:srgbClr val="FF0000"/>
                </a:solidFill>
                <a:latin typeface="楷体" panose="02010609060101010101" charset="-122"/>
                <a:ea typeface="楷体" panose="02010609060101010101" charset="-122"/>
                <a:cs typeface="楷体" panose="02010609060101010101" charset="-122"/>
              </a:rPr>
              <a:t>成本过高</a:t>
            </a:r>
            <a:r>
              <a:rPr lang="zh-CN" altLang="en-US" sz="1600" dirty="0">
                <a:latin typeface="楷体" panose="02010609060101010101" charset="-122"/>
                <a:ea typeface="楷体" panose="02010609060101010101" charset="-122"/>
                <a:cs typeface="楷体" panose="02010609060101010101" charset="-122"/>
              </a:rPr>
              <a:t>，</a:t>
            </a:r>
            <a:r>
              <a:rPr lang="zh-CN" altLang="en-US" sz="1600" dirty="0">
                <a:solidFill>
                  <a:srgbClr val="FF0000"/>
                </a:solidFill>
                <a:latin typeface="楷体" panose="02010609060101010101" charset="-122"/>
                <a:ea typeface="楷体" panose="02010609060101010101" charset="-122"/>
                <a:cs typeface="楷体" panose="02010609060101010101" charset="-122"/>
              </a:rPr>
              <a:t>难于推广</a:t>
            </a:r>
            <a:r>
              <a:rPr lang="zh-CN" altLang="en-US" sz="1600" dirty="0">
                <a:latin typeface="楷体" panose="02010609060101010101" charset="-122"/>
                <a:ea typeface="楷体" panose="02010609060101010101" charset="-122"/>
                <a:cs typeface="楷体" panose="02010609060101010101" charset="-122"/>
              </a:rPr>
              <a:t>。</a:t>
            </a:r>
          </a:p>
        </p:txBody>
      </p:sp>
      <p:sp>
        <p:nvSpPr>
          <p:cNvPr id="8200" name="任意多边形 29"/>
          <p:cNvSpPr/>
          <p:nvPr/>
        </p:nvSpPr>
        <p:spPr>
          <a:xfrm rot="16200000" flipH="1">
            <a:off x="5525236" y="3725489"/>
            <a:ext cx="592305" cy="3038132"/>
          </a:xfrm>
          <a:custGeom>
            <a:avLst/>
            <a:gdLst>
              <a:gd name="txL" fmla="*/ 0 w 822954"/>
              <a:gd name="txT" fmla="*/ 0 h 3014221"/>
              <a:gd name="txR" fmla="*/ 822954 w 822954"/>
              <a:gd name="txB" fmla="*/ 3014221 h 3014221"/>
            </a:gdLst>
            <a:ahLst/>
            <a:cxnLst>
              <a:cxn ang="0">
                <a:pos x="411477" y="0"/>
              </a:cxn>
              <a:cxn ang="0">
                <a:pos x="822954" y="466659"/>
              </a:cxn>
              <a:cxn ang="0">
                <a:pos x="635753" y="466659"/>
              </a:cxn>
              <a:cxn ang="0">
                <a:pos x="411477" y="3014221"/>
              </a:cxn>
              <a:cxn ang="0">
                <a:pos x="187201" y="466659"/>
              </a:cxn>
              <a:cxn ang="0">
                <a:pos x="0" y="466659"/>
              </a:cxn>
            </a:cxnLst>
            <a:rect l="txL" t="txT" r="txR" b="txB"/>
            <a:pathLst>
              <a:path w="822954" h="3014221">
                <a:moveTo>
                  <a:pt x="411477" y="0"/>
                </a:moveTo>
                <a:lnTo>
                  <a:pt x="822954" y="466659"/>
                </a:lnTo>
                <a:lnTo>
                  <a:pt x="635753" y="466659"/>
                </a:lnTo>
                <a:lnTo>
                  <a:pt x="411477" y="3014221"/>
                </a:lnTo>
                <a:lnTo>
                  <a:pt x="187201" y="466659"/>
                </a:lnTo>
                <a:lnTo>
                  <a:pt x="0" y="466659"/>
                </a:lnTo>
                <a:close/>
              </a:path>
            </a:pathLst>
          </a:custGeom>
          <a:gradFill rotWithShape="1">
            <a:gsLst>
              <a:gs pos="0">
                <a:srgbClr val="0F2437">
                  <a:alpha val="100000"/>
                </a:srgbClr>
              </a:gs>
              <a:gs pos="50000">
                <a:srgbClr val="284D7A">
                  <a:alpha val="100000"/>
                </a:srgbClr>
              </a:gs>
              <a:gs pos="100000">
                <a:srgbClr val="0F2437">
                  <a:alpha val="100000"/>
                </a:srgbClr>
              </a:gs>
            </a:gsLst>
            <a:lin ang="5400000" scaled="1"/>
            <a:tileRect/>
          </a:gradFill>
          <a:ln w="12700">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2" name="文本框 31"/>
          <p:cNvSpPr/>
          <p:nvPr/>
        </p:nvSpPr>
        <p:spPr>
          <a:xfrm>
            <a:off x="4374534" y="5731588"/>
            <a:ext cx="2685415" cy="906780"/>
          </a:xfrm>
          <a:prstGeom prst="rect">
            <a:avLst/>
          </a:prstGeom>
          <a:noFill/>
          <a:ln w="9525">
            <a:noFill/>
          </a:ln>
        </p:spPr>
        <p:txBody>
          <a:bodyPr wrap="none">
            <a:spAutoFit/>
          </a:bodyPr>
          <a:lstStyle/>
          <a:p>
            <a:r>
              <a:rPr lang="zh-CN" altLang="en-US" sz="2800" b="1" dirty="0">
                <a:solidFill>
                  <a:srgbClr val="262626"/>
                </a:solidFill>
                <a:latin typeface="楷体" panose="02010609060101010101" charset="-122"/>
                <a:ea typeface="楷体" panose="02010609060101010101" charset="-122"/>
                <a:sym typeface="方正姚体" panose="02010601030101010101" pitchFamily="2" charset="-122"/>
              </a:rPr>
              <a:t>海洋垃圾回收船</a:t>
            </a:r>
            <a:endParaRPr lang="en-US" altLang="zh-CN" sz="2800" dirty="0">
              <a:solidFill>
                <a:srgbClr val="262626"/>
              </a:solidFill>
              <a:latin typeface="楷体" panose="02010609060101010101" charset="-122"/>
              <a:ea typeface="楷体" panose="02010609060101010101" charset="-122"/>
              <a:sym typeface="方正姚体" panose="02010601030101010101" pitchFamily="2" charset="-122"/>
            </a:endParaRPr>
          </a:p>
          <a:p>
            <a:endParaRPr lang="zh-CN" altLang="en-US" sz="1100" dirty="0">
              <a:solidFill>
                <a:srgbClr val="262626"/>
              </a:solidFill>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a:p>
            <a:endParaRPr lang="zh-CN" altLang="en-US" sz="1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1190625" y="4542790"/>
            <a:ext cx="2922270" cy="1626235"/>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a:blip r:embed="rId4"/>
          <a:stretch>
            <a:fillRect/>
          </a:stretch>
        </p:blipFill>
        <p:spPr>
          <a:xfrm>
            <a:off x="5385501" y="4948402"/>
            <a:ext cx="664522" cy="6340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9A746C-508D-3295-F10D-5C848A20D0FE}"/>
              </a:ext>
            </a:extLst>
          </p:cNvPr>
          <p:cNvSpPr txBox="1"/>
          <p:nvPr/>
        </p:nvSpPr>
        <p:spPr>
          <a:xfrm>
            <a:off x="4890782" y="629174"/>
            <a:ext cx="4236440" cy="646331"/>
          </a:xfrm>
          <a:prstGeom prst="rect">
            <a:avLst/>
          </a:prstGeom>
          <a:noFill/>
        </p:spPr>
        <p:txBody>
          <a:bodyPr wrap="square" rtlCol="0">
            <a:spAutoFit/>
          </a:bodyPr>
          <a:lstStyle/>
          <a:p>
            <a:r>
              <a:rPr lang="zh-CN" altLang="en-US" sz="3600" dirty="0"/>
              <a:t>设计灵感</a:t>
            </a:r>
          </a:p>
        </p:txBody>
      </p:sp>
      <p:sp>
        <p:nvSpPr>
          <p:cNvPr id="8" name="左大括号 7">
            <a:extLst>
              <a:ext uri="{FF2B5EF4-FFF2-40B4-BE49-F238E27FC236}">
                <a16:creationId xmlns:a16="http://schemas.microsoft.com/office/drawing/2014/main" id="{EF7B4396-AE1B-B6B5-EB37-BA69CF7A9269}"/>
              </a:ext>
            </a:extLst>
          </p:cNvPr>
          <p:cNvSpPr/>
          <p:nvPr/>
        </p:nvSpPr>
        <p:spPr>
          <a:xfrm rot="5400000">
            <a:off x="5809838" y="-1934480"/>
            <a:ext cx="223167" cy="651439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8AB997A9-E8C5-DD83-704A-DE29D29A24B8}"/>
              </a:ext>
            </a:extLst>
          </p:cNvPr>
          <p:cNvSpPr txBox="1"/>
          <p:nvPr/>
        </p:nvSpPr>
        <p:spPr>
          <a:xfrm>
            <a:off x="4356874" y="1390869"/>
            <a:ext cx="3129094" cy="369332"/>
          </a:xfrm>
          <a:prstGeom prst="rect">
            <a:avLst/>
          </a:prstGeom>
          <a:noFill/>
        </p:spPr>
        <p:txBody>
          <a:bodyPr wrap="square" rtlCol="0">
            <a:spAutoFit/>
          </a:bodyPr>
          <a:lstStyle/>
          <a:p>
            <a:r>
              <a:rPr lang="zh-CN" altLang="zh-CN" sz="1800" b="1" kern="0" dirty="0">
                <a:solidFill>
                  <a:srgbClr val="000000"/>
                </a:solidFill>
                <a:effectLst/>
                <a:ea typeface="宋体" panose="02010600030101010101" pitchFamily="2" charset="-122"/>
                <a:cs typeface="Times New Roman" panose="02020603050405020304" pitchFamily="18" charset="0"/>
              </a:rPr>
              <a:t>垃圾收集装置部分设计</a:t>
            </a:r>
            <a:endParaRPr lang="zh-CN" altLang="en-US" dirty="0"/>
          </a:p>
        </p:txBody>
      </p:sp>
      <p:pic>
        <p:nvPicPr>
          <p:cNvPr id="16" name="图片 15">
            <a:extLst>
              <a:ext uri="{FF2B5EF4-FFF2-40B4-BE49-F238E27FC236}">
                <a16:creationId xmlns:a16="http://schemas.microsoft.com/office/drawing/2014/main" id="{0120500A-95C1-46DA-E930-95AECC6AC9BE}"/>
              </a:ext>
            </a:extLst>
          </p:cNvPr>
          <p:cNvPicPr>
            <a:picLocks noChangeAspect="1"/>
          </p:cNvPicPr>
          <p:nvPr/>
        </p:nvPicPr>
        <p:blipFill rotWithShape="1">
          <a:blip r:embed="rId2"/>
          <a:srcRect l="14232" t="-1" r="14724" b="46246"/>
          <a:stretch/>
        </p:blipFill>
        <p:spPr>
          <a:xfrm>
            <a:off x="5431952" y="2064236"/>
            <a:ext cx="2408130" cy="1732200"/>
          </a:xfrm>
          <a:prstGeom prst="rect">
            <a:avLst/>
          </a:prstGeom>
        </p:spPr>
      </p:pic>
      <p:pic>
        <p:nvPicPr>
          <p:cNvPr id="17" name="图片 16">
            <a:extLst>
              <a:ext uri="{FF2B5EF4-FFF2-40B4-BE49-F238E27FC236}">
                <a16:creationId xmlns:a16="http://schemas.microsoft.com/office/drawing/2014/main" id="{4DDC5C91-C023-5445-337A-81EBAD7F9675}"/>
              </a:ext>
            </a:extLst>
          </p:cNvPr>
          <p:cNvPicPr>
            <a:picLocks noChangeAspect="1"/>
          </p:cNvPicPr>
          <p:nvPr/>
        </p:nvPicPr>
        <p:blipFill>
          <a:blip r:embed="rId3"/>
          <a:stretch>
            <a:fillRect/>
          </a:stretch>
        </p:blipFill>
        <p:spPr>
          <a:xfrm>
            <a:off x="6649425" y="4480059"/>
            <a:ext cx="2627604" cy="1585097"/>
          </a:xfrm>
          <a:prstGeom prst="rect">
            <a:avLst/>
          </a:prstGeom>
        </p:spPr>
      </p:pic>
      <p:pic>
        <p:nvPicPr>
          <p:cNvPr id="18" name="图片 17">
            <a:extLst>
              <a:ext uri="{FF2B5EF4-FFF2-40B4-BE49-F238E27FC236}">
                <a16:creationId xmlns:a16="http://schemas.microsoft.com/office/drawing/2014/main" id="{B5B1D528-E7F4-CD2D-5200-450507AC7DB3}"/>
              </a:ext>
            </a:extLst>
          </p:cNvPr>
          <p:cNvPicPr>
            <a:picLocks noChangeAspect="1"/>
          </p:cNvPicPr>
          <p:nvPr/>
        </p:nvPicPr>
        <p:blipFill>
          <a:blip r:embed="rId4"/>
          <a:stretch>
            <a:fillRect/>
          </a:stretch>
        </p:blipFill>
        <p:spPr>
          <a:xfrm>
            <a:off x="9277029" y="4483370"/>
            <a:ext cx="2231329" cy="1572904"/>
          </a:xfrm>
          <a:prstGeom prst="rect">
            <a:avLst/>
          </a:prstGeom>
        </p:spPr>
      </p:pic>
      <p:sp>
        <p:nvSpPr>
          <p:cNvPr id="19" name="文本框 18">
            <a:extLst>
              <a:ext uri="{FF2B5EF4-FFF2-40B4-BE49-F238E27FC236}">
                <a16:creationId xmlns:a16="http://schemas.microsoft.com/office/drawing/2014/main" id="{9547DF14-2F48-6A00-05E0-303E791FCA9E}"/>
              </a:ext>
            </a:extLst>
          </p:cNvPr>
          <p:cNvSpPr txBox="1"/>
          <p:nvPr/>
        </p:nvSpPr>
        <p:spPr>
          <a:xfrm>
            <a:off x="8467288" y="6056274"/>
            <a:ext cx="3724712" cy="369332"/>
          </a:xfrm>
          <a:prstGeom prst="rect">
            <a:avLst/>
          </a:prstGeom>
          <a:noFill/>
        </p:spPr>
        <p:txBody>
          <a:bodyPr wrap="square" rtlCol="0">
            <a:spAutoFit/>
          </a:bodyPr>
          <a:lstStyle/>
          <a:p>
            <a:r>
              <a:rPr lang="zh-CN" altLang="en-US" dirty="0"/>
              <a:t>传送带设计图</a:t>
            </a:r>
          </a:p>
        </p:txBody>
      </p:sp>
      <p:sp>
        <p:nvSpPr>
          <p:cNvPr id="20" name="文本框 19">
            <a:extLst>
              <a:ext uri="{FF2B5EF4-FFF2-40B4-BE49-F238E27FC236}">
                <a16:creationId xmlns:a16="http://schemas.microsoft.com/office/drawing/2014/main" id="{5DD731AA-2FBA-5846-89AC-D4728991C202}"/>
              </a:ext>
            </a:extLst>
          </p:cNvPr>
          <p:cNvSpPr txBox="1"/>
          <p:nvPr/>
        </p:nvSpPr>
        <p:spPr>
          <a:xfrm>
            <a:off x="5812730" y="3784825"/>
            <a:ext cx="2504816" cy="369332"/>
          </a:xfrm>
          <a:prstGeom prst="rect">
            <a:avLst/>
          </a:prstGeom>
          <a:noFill/>
        </p:spPr>
        <p:txBody>
          <a:bodyPr wrap="square" rtlCol="0">
            <a:spAutoFit/>
          </a:bodyPr>
          <a:lstStyle/>
          <a:p>
            <a:r>
              <a:rPr lang="zh-CN" altLang="zh-CN" sz="1800" kern="0" dirty="0">
                <a:solidFill>
                  <a:srgbClr val="000000"/>
                </a:solidFill>
                <a:effectLst/>
                <a:ea typeface="宋体" panose="02010600030101010101" pitchFamily="2" charset="-122"/>
                <a:cs typeface="Times New Roman" panose="02020603050405020304" pitchFamily="18" charset="0"/>
              </a:rPr>
              <a:t>管唇花蜜蝠吸食图</a:t>
            </a:r>
            <a:endParaRPr lang="zh-CN" altLang="en-US" dirty="0"/>
          </a:p>
        </p:txBody>
      </p:sp>
      <p:pic>
        <p:nvPicPr>
          <p:cNvPr id="21" name="图片 20">
            <a:extLst>
              <a:ext uri="{FF2B5EF4-FFF2-40B4-BE49-F238E27FC236}">
                <a16:creationId xmlns:a16="http://schemas.microsoft.com/office/drawing/2014/main" id="{90BD65FF-FF5D-0FC8-2934-B6CF93D2A8A9}"/>
              </a:ext>
            </a:extLst>
          </p:cNvPr>
          <p:cNvPicPr>
            <a:picLocks noChangeAspect="1"/>
          </p:cNvPicPr>
          <p:nvPr/>
        </p:nvPicPr>
        <p:blipFill rotWithShape="1">
          <a:blip r:embed="rId2"/>
          <a:srcRect t="56720"/>
          <a:stretch/>
        </p:blipFill>
        <p:spPr>
          <a:xfrm>
            <a:off x="7826887" y="2064236"/>
            <a:ext cx="3891716" cy="1798346"/>
          </a:xfrm>
          <a:prstGeom prst="rect">
            <a:avLst/>
          </a:prstGeom>
        </p:spPr>
      </p:pic>
      <p:cxnSp>
        <p:nvCxnSpPr>
          <p:cNvPr id="23" name="直接连接符 22">
            <a:extLst>
              <a:ext uri="{FF2B5EF4-FFF2-40B4-BE49-F238E27FC236}">
                <a16:creationId xmlns:a16="http://schemas.microsoft.com/office/drawing/2014/main" id="{347FCB3E-B07E-1FA8-BBD1-B33BEEB0BE17}"/>
              </a:ext>
            </a:extLst>
          </p:cNvPr>
          <p:cNvCxnSpPr/>
          <p:nvPr/>
        </p:nvCxnSpPr>
        <p:spPr>
          <a:xfrm>
            <a:off x="5368476" y="1434297"/>
            <a:ext cx="0" cy="5423703"/>
          </a:xfrm>
          <a:prstGeom prst="line">
            <a:avLst/>
          </a:prstGeom>
        </p:spPr>
        <p:style>
          <a:lnRef idx="1">
            <a:schemeClr val="accent1"/>
          </a:lnRef>
          <a:fillRef idx="0">
            <a:schemeClr val="accent1"/>
          </a:fillRef>
          <a:effectRef idx="0">
            <a:schemeClr val="accent1"/>
          </a:effectRef>
          <a:fontRef idx="minor">
            <a:schemeClr val="tx1"/>
          </a:fontRef>
        </p:style>
      </p:cxnSp>
      <p:sp>
        <p:nvSpPr>
          <p:cNvPr id="24" name="箭头: 下 23">
            <a:extLst>
              <a:ext uri="{FF2B5EF4-FFF2-40B4-BE49-F238E27FC236}">
                <a16:creationId xmlns:a16="http://schemas.microsoft.com/office/drawing/2014/main" id="{251EDCE5-46FB-8776-3AE1-A6E9D811E6CC}"/>
              </a:ext>
            </a:extLst>
          </p:cNvPr>
          <p:cNvSpPr/>
          <p:nvPr/>
        </p:nvSpPr>
        <p:spPr>
          <a:xfrm>
            <a:off x="8632272" y="3938531"/>
            <a:ext cx="1518403" cy="3693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483F7392-143A-8C26-980D-EA8A55897C08}"/>
              </a:ext>
            </a:extLst>
          </p:cNvPr>
          <p:cNvSpPr txBox="1"/>
          <p:nvPr/>
        </p:nvSpPr>
        <p:spPr>
          <a:xfrm>
            <a:off x="366932" y="3338367"/>
            <a:ext cx="4842894" cy="1569660"/>
          </a:xfrm>
          <a:prstGeom prst="rect">
            <a:avLst/>
          </a:prstGeom>
          <a:noFill/>
        </p:spPr>
        <p:txBody>
          <a:bodyPr wrap="square" rtlCol="0">
            <a:spAutoFit/>
          </a:bodyPr>
          <a:lstStyle/>
          <a:p>
            <a:r>
              <a:rPr lang="en-US" altLang="zh-CN" sz="1600" dirty="0"/>
              <a:t>      </a:t>
            </a:r>
            <a:r>
              <a:rPr lang="en-US" altLang="zh-CN" sz="1600" dirty="0">
                <a:latin typeface="楷体" panose="02010609060101010101" charset="-122"/>
                <a:ea typeface="楷体" panose="02010609060101010101" charset="-122"/>
                <a:cs typeface="楷体" panose="02010609060101010101" charset="-122"/>
              </a:rPr>
              <a:t>  </a:t>
            </a:r>
            <a:r>
              <a:rPr lang="zh-CN" altLang="en-US" sz="1600" dirty="0">
                <a:latin typeface="楷体" panose="02010609060101010101" pitchFamily="49" charset="-122"/>
                <a:ea typeface="楷体" panose="02010609060101010101" pitchFamily="49" charset="-122"/>
                <a:cs typeface="楷体" panose="02010609060101010101" charset="-122"/>
              </a:rPr>
              <a:t>我们运用了一种</a:t>
            </a:r>
            <a:r>
              <a:rPr lang="zh-CN" altLang="zh-CN" sz="16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链网半浸没式传送带</a:t>
            </a:r>
            <a:r>
              <a:rPr lang="zh-CN" altLang="en-US" sz="1600" dirty="0">
                <a:latin typeface="楷体" panose="02010609060101010101" pitchFamily="49" charset="-122"/>
                <a:ea typeface="楷体" panose="02010609060101010101" pitchFamily="49" charset="-122"/>
                <a:cs typeface="楷体" panose="02010609060101010101" charset="-122"/>
              </a:rPr>
              <a:t>回收结构</a:t>
            </a:r>
          </a:p>
          <a:p>
            <a:r>
              <a:rPr lang="zh-CN" altLang="en-US" sz="1600" dirty="0">
                <a:latin typeface="楷体" panose="02010609060101010101" pitchFamily="49" charset="-122"/>
                <a:ea typeface="楷体" panose="02010609060101010101" pitchFamily="49" charset="-122"/>
                <a:cs typeface="楷体" panose="02010609060101010101" charset="-122"/>
              </a:rPr>
              <a:t> </a:t>
            </a:r>
            <a:r>
              <a:rPr lang="en-US" altLang="zh-CN" sz="1600" dirty="0">
                <a:latin typeface="楷体" panose="02010609060101010101" pitchFamily="49" charset="-122"/>
                <a:ea typeface="楷体" panose="02010609060101010101" pitchFamily="49" charset="-122"/>
                <a:cs typeface="楷体" panose="02010609060101010101" charset="-122"/>
              </a:rPr>
              <a:t>       </a:t>
            </a:r>
          </a:p>
          <a:p>
            <a:r>
              <a:rPr lang="en-US" altLang="zh-CN" sz="16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        </a:t>
            </a:r>
            <a:r>
              <a:rPr lang="zh-CN" altLang="zh-CN" sz="16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采用链网半浸没式传送带对中小型垃圾进行捕获收集和传送至指定位置。</a:t>
            </a:r>
            <a:r>
              <a:rPr lang="zh-CN" altLang="en-US" sz="16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交叉凹型铁链结构相对于直线平行结构能够好的收集漂浮在水面上的中小型垃圾。</a:t>
            </a:r>
            <a:endParaRPr lang="zh-CN" altLang="en-US" sz="1600" dirty="0">
              <a:latin typeface="楷体" panose="02010609060101010101" charset="-122"/>
              <a:ea typeface="楷体" panose="02010609060101010101" charset="-122"/>
              <a:cs typeface="楷体" panose="02010609060101010101" charset="-122"/>
            </a:endParaRPr>
          </a:p>
        </p:txBody>
      </p:sp>
    </p:spTree>
    <p:extLst>
      <p:ext uri="{BB962C8B-B14F-4D97-AF65-F5344CB8AC3E}">
        <p14:creationId xmlns:p14="http://schemas.microsoft.com/office/powerpoint/2010/main" val="334572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9A746C-508D-3295-F10D-5C848A20D0FE}"/>
              </a:ext>
            </a:extLst>
          </p:cNvPr>
          <p:cNvSpPr txBox="1"/>
          <p:nvPr/>
        </p:nvSpPr>
        <p:spPr>
          <a:xfrm>
            <a:off x="4890782" y="629174"/>
            <a:ext cx="4236440" cy="646331"/>
          </a:xfrm>
          <a:prstGeom prst="rect">
            <a:avLst/>
          </a:prstGeom>
          <a:noFill/>
        </p:spPr>
        <p:txBody>
          <a:bodyPr wrap="square" rtlCol="0">
            <a:spAutoFit/>
          </a:bodyPr>
          <a:lstStyle/>
          <a:p>
            <a:r>
              <a:rPr lang="zh-CN" altLang="en-US" sz="3600" dirty="0"/>
              <a:t>设计灵感</a:t>
            </a:r>
          </a:p>
        </p:txBody>
      </p:sp>
      <p:sp>
        <p:nvSpPr>
          <p:cNvPr id="3" name="文本框 2">
            <a:extLst>
              <a:ext uri="{FF2B5EF4-FFF2-40B4-BE49-F238E27FC236}">
                <a16:creationId xmlns:a16="http://schemas.microsoft.com/office/drawing/2014/main" id="{EAD899BC-FDFF-B736-3B02-59D188704564}"/>
              </a:ext>
            </a:extLst>
          </p:cNvPr>
          <p:cNvSpPr txBox="1"/>
          <p:nvPr/>
        </p:nvSpPr>
        <p:spPr>
          <a:xfrm>
            <a:off x="4890782" y="1461474"/>
            <a:ext cx="2558643" cy="369332"/>
          </a:xfrm>
          <a:prstGeom prst="rect">
            <a:avLst/>
          </a:prstGeom>
          <a:noFill/>
        </p:spPr>
        <p:txBody>
          <a:bodyPr wrap="square" rtlCol="0">
            <a:spAutoFit/>
          </a:bodyPr>
          <a:lstStyle/>
          <a:p>
            <a:r>
              <a:rPr lang="zh-CN" altLang="zh-CN" sz="1800" b="1" kern="0" dirty="0">
                <a:solidFill>
                  <a:srgbClr val="000000"/>
                </a:solidFill>
                <a:effectLst/>
                <a:ea typeface="宋体" panose="02010600030101010101" pitchFamily="2" charset="-122"/>
                <a:cs typeface="Times New Roman" panose="02020603050405020304" pitchFamily="18" charset="0"/>
              </a:rPr>
              <a:t>净水装置部分设计</a:t>
            </a:r>
            <a:endParaRPr lang="zh-CN" altLang="en-US" dirty="0"/>
          </a:p>
        </p:txBody>
      </p:sp>
      <p:pic>
        <p:nvPicPr>
          <p:cNvPr id="4" name="图片 3">
            <a:extLst>
              <a:ext uri="{FF2B5EF4-FFF2-40B4-BE49-F238E27FC236}">
                <a16:creationId xmlns:a16="http://schemas.microsoft.com/office/drawing/2014/main" id="{CB17F054-9207-D419-855C-5D72690BB775}"/>
              </a:ext>
            </a:extLst>
          </p:cNvPr>
          <p:cNvPicPr>
            <a:picLocks noChangeAspect="1"/>
          </p:cNvPicPr>
          <p:nvPr/>
        </p:nvPicPr>
        <p:blipFill>
          <a:blip r:embed="rId2"/>
          <a:stretch>
            <a:fillRect/>
          </a:stretch>
        </p:blipFill>
        <p:spPr>
          <a:xfrm>
            <a:off x="2960825" y="2112150"/>
            <a:ext cx="2408129" cy="1304657"/>
          </a:xfrm>
          <a:prstGeom prst="rect">
            <a:avLst/>
          </a:prstGeom>
        </p:spPr>
      </p:pic>
      <p:pic>
        <p:nvPicPr>
          <p:cNvPr id="5" name="图片 4">
            <a:extLst>
              <a:ext uri="{FF2B5EF4-FFF2-40B4-BE49-F238E27FC236}">
                <a16:creationId xmlns:a16="http://schemas.microsoft.com/office/drawing/2014/main" id="{ED24D6DF-4FAF-33A4-A84F-0B67A200D9F8}"/>
              </a:ext>
            </a:extLst>
          </p:cNvPr>
          <p:cNvPicPr>
            <a:picLocks noChangeAspect="1"/>
          </p:cNvPicPr>
          <p:nvPr/>
        </p:nvPicPr>
        <p:blipFill>
          <a:blip r:embed="rId3"/>
          <a:stretch>
            <a:fillRect/>
          </a:stretch>
        </p:blipFill>
        <p:spPr>
          <a:xfrm>
            <a:off x="509533" y="2112150"/>
            <a:ext cx="2286198" cy="1316850"/>
          </a:xfrm>
          <a:prstGeom prst="rect">
            <a:avLst/>
          </a:prstGeom>
        </p:spPr>
      </p:pic>
      <p:pic>
        <p:nvPicPr>
          <p:cNvPr id="6" name="图片 5">
            <a:extLst>
              <a:ext uri="{FF2B5EF4-FFF2-40B4-BE49-F238E27FC236}">
                <a16:creationId xmlns:a16="http://schemas.microsoft.com/office/drawing/2014/main" id="{53036ECA-0728-4360-406F-48C3D4F4EC25}"/>
              </a:ext>
            </a:extLst>
          </p:cNvPr>
          <p:cNvPicPr>
            <a:picLocks noChangeAspect="1"/>
          </p:cNvPicPr>
          <p:nvPr/>
        </p:nvPicPr>
        <p:blipFill>
          <a:blip r:embed="rId4"/>
          <a:stretch>
            <a:fillRect/>
          </a:stretch>
        </p:blipFill>
        <p:spPr>
          <a:xfrm>
            <a:off x="697806" y="4154157"/>
            <a:ext cx="1810669" cy="1902117"/>
          </a:xfrm>
          <a:prstGeom prst="rect">
            <a:avLst/>
          </a:prstGeom>
        </p:spPr>
      </p:pic>
      <p:pic>
        <p:nvPicPr>
          <p:cNvPr id="7" name="图片 6">
            <a:extLst>
              <a:ext uri="{FF2B5EF4-FFF2-40B4-BE49-F238E27FC236}">
                <a16:creationId xmlns:a16="http://schemas.microsoft.com/office/drawing/2014/main" id="{4E3BE71B-0CCB-420B-C884-F8A56438EE69}"/>
              </a:ext>
            </a:extLst>
          </p:cNvPr>
          <p:cNvPicPr>
            <a:picLocks noChangeAspect="1"/>
          </p:cNvPicPr>
          <p:nvPr/>
        </p:nvPicPr>
        <p:blipFill>
          <a:blip r:embed="rId5"/>
          <a:stretch>
            <a:fillRect/>
          </a:stretch>
        </p:blipFill>
        <p:spPr>
          <a:xfrm>
            <a:off x="3232988" y="4020428"/>
            <a:ext cx="1431321" cy="2074667"/>
          </a:xfrm>
          <a:prstGeom prst="rect">
            <a:avLst/>
          </a:prstGeom>
        </p:spPr>
      </p:pic>
      <p:sp>
        <p:nvSpPr>
          <p:cNvPr id="8" name="左大括号 7">
            <a:extLst>
              <a:ext uri="{FF2B5EF4-FFF2-40B4-BE49-F238E27FC236}">
                <a16:creationId xmlns:a16="http://schemas.microsoft.com/office/drawing/2014/main" id="{EF7B4396-AE1B-B6B5-EB37-BA69CF7A9269}"/>
              </a:ext>
            </a:extLst>
          </p:cNvPr>
          <p:cNvSpPr/>
          <p:nvPr/>
        </p:nvSpPr>
        <p:spPr>
          <a:xfrm rot="5400000">
            <a:off x="5809838" y="-1934480"/>
            <a:ext cx="223167" cy="651439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id="{12AD7B23-2464-60B3-16DD-F2768A5DA938}"/>
              </a:ext>
            </a:extLst>
          </p:cNvPr>
          <p:cNvSpPr/>
          <p:nvPr/>
        </p:nvSpPr>
        <p:spPr>
          <a:xfrm>
            <a:off x="2664226" y="3584196"/>
            <a:ext cx="534698" cy="45300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D38D7ACD-FAD4-E76C-2A90-DC913F76126D}"/>
              </a:ext>
            </a:extLst>
          </p:cNvPr>
          <p:cNvSpPr txBox="1"/>
          <p:nvPr/>
        </p:nvSpPr>
        <p:spPr>
          <a:xfrm>
            <a:off x="3698794" y="3443464"/>
            <a:ext cx="1702288" cy="369332"/>
          </a:xfrm>
          <a:prstGeom prst="rect">
            <a:avLst/>
          </a:prstGeom>
          <a:noFill/>
        </p:spPr>
        <p:txBody>
          <a:bodyPr wrap="square" rtlCol="0">
            <a:spAutoFit/>
          </a:bodyPr>
          <a:lstStyle/>
          <a:p>
            <a:r>
              <a:rPr lang="zh-CN" altLang="zh-CN" sz="1800" dirty="0">
                <a:effectLst/>
                <a:ea typeface="宋体" panose="02010600030101010101" pitchFamily="2" charset="-122"/>
                <a:cs typeface="Times New Roman" panose="02020603050405020304" pitchFamily="18" charset="0"/>
              </a:rPr>
              <a:t>鱼腮示意图</a:t>
            </a:r>
            <a:endParaRPr lang="zh-CN" altLang="en-US" dirty="0"/>
          </a:p>
        </p:txBody>
      </p:sp>
      <p:sp>
        <p:nvSpPr>
          <p:cNvPr id="11" name="文本框 10">
            <a:extLst>
              <a:ext uri="{FF2B5EF4-FFF2-40B4-BE49-F238E27FC236}">
                <a16:creationId xmlns:a16="http://schemas.microsoft.com/office/drawing/2014/main" id="{06A58F81-FB55-6A7A-0D15-12C77DECE432}"/>
              </a:ext>
            </a:extLst>
          </p:cNvPr>
          <p:cNvSpPr txBox="1"/>
          <p:nvPr/>
        </p:nvSpPr>
        <p:spPr>
          <a:xfrm>
            <a:off x="697807" y="3569199"/>
            <a:ext cx="1810669" cy="369332"/>
          </a:xfrm>
          <a:prstGeom prst="rect">
            <a:avLst/>
          </a:prstGeom>
          <a:noFill/>
        </p:spPr>
        <p:txBody>
          <a:bodyPr wrap="square" rtlCol="0">
            <a:spAutoFit/>
          </a:bodyPr>
          <a:lstStyle/>
          <a:p>
            <a:r>
              <a:rPr lang="zh-CN" altLang="zh-CN" sz="1800" dirty="0">
                <a:effectLst/>
                <a:ea typeface="宋体" panose="02010600030101010101" pitchFamily="2" charset="-122"/>
                <a:cs typeface="Times New Roman" panose="02020603050405020304" pitchFamily="18" charset="0"/>
              </a:rPr>
              <a:t>气体交换示意图</a:t>
            </a:r>
            <a:endParaRPr lang="zh-CN" altLang="en-US" dirty="0"/>
          </a:p>
        </p:txBody>
      </p:sp>
      <p:sp>
        <p:nvSpPr>
          <p:cNvPr id="12" name="文本框 11">
            <a:extLst>
              <a:ext uri="{FF2B5EF4-FFF2-40B4-BE49-F238E27FC236}">
                <a16:creationId xmlns:a16="http://schemas.microsoft.com/office/drawing/2014/main" id="{8895D408-69BD-13F4-86CE-5F9C8A01641E}"/>
              </a:ext>
            </a:extLst>
          </p:cNvPr>
          <p:cNvSpPr txBox="1"/>
          <p:nvPr/>
        </p:nvSpPr>
        <p:spPr>
          <a:xfrm>
            <a:off x="920669" y="6056274"/>
            <a:ext cx="1916929" cy="369332"/>
          </a:xfrm>
          <a:prstGeom prst="rect">
            <a:avLst/>
          </a:prstGeom>
          <a:noFill/>
        </p:spPr>
        <p:txBody>
          <a:bodyPr wrap="square" rtlCol="0">
            <a:spAutoFit/>
          </a:bodyPr>
          <a:lstStyle/>
          <a:p>
            <a:r>
              <a:rPr lang="zh-CN" altLang="zh-CN" sz="1800" dirty="0">
                <a:effectLst/>
                <a:ea typeface="宋体" panose="02010600030101010101" pitchFamily="2" charset="-122"/>
                <a:cs typeface="Times New Roman" panose="02020603050405020304" pitchFamily="18" charset="0"/>
              </a:rPr>
              <a:t>整体渲染图</a:t>
            </a:r>
            <a:endParaRPr lang="zh-CN" altLang="en-US" dirty="0"/>
          </a:p>
        </p:txBody>
      </p:sp>
      <p:sp>
        <p:nvSpPr>
          <p:cNvPr id="13" name="文本框 12">
            <a:extLst>
              <a:ext uri="{FF2B5EF4-FFF2-40B4-BE49-F238E27FC236}">
                <a16:creationId xmlns:a16="http://schemas.microsoft.com/office/drawing/2014/main" id="{D57223F6-8F08-BB9E-FBC8-79016B7F54B3}"/>
              </a:ext>
            </a:extLst>
          </p:cNvPr>
          <p:cNvSpPr txBox="1"/>
          <p:nvPr/>
        </p:nvSpPr>
        <p:spPr>
          <a:xfrm>
            <a:off x="3451547" y="6069459"/>
            <a:ext cx="1916929" cy="369332"/>
          </a:xfrm>
          <a:prstGeom prst="rect">
            <a:avLst/>
          </a:prstGeom>
          <a:noFill/>
        </p:spPr>
        <p:txBody>
          <a:bodyPr wrap="square" rtlCol="0">
            <a:spAutoFit/>
          </a:bodyPr>
          <a:lstStyle/>
          <a:p>
            <a:r>
              <a:rPr lang="zh-CN" altLang="zh-CN" sz="1800" dirty="0">
                <a:effectLst/>
                <a:ea typeface="宋体" panose="02010600030101010101" pitchFamily="2" charset="-122"/>
                <a:cs typeface="Times New Roman" panose="02020603050405020304" pitchFamily="18" charset="0"/>
              </a:rPr>
              <a:t>内部图</a:t>
            </a:r>
            <a:endParaRPr lang="zh-CN" altLang="en-US" dirty="0"/>
          </a:p>
        </p:txBody>
      </p:sp>
      <p:sp>
        <p:nvSpPr>
          <p:cNvPr id="14" name="箭头: 下 13">
            <a:extLst>
              <a:ext uri="{FF2B5EF4-FFF2-40B4-BE49-F238E27FC236}">
                <a16:creationId xmlns:a16="http://schemas.microsoft.com/office/drawing/2014/main" id="{8163643C-6CA3-803C-C3D4-ECF538099E20}"/>
              </a:ext>
            </a:extLst>
          </p:cNvPr>
          <p:cNvSpPr/>
          <p:nvPr/>
        </p:nvSpPr>
        <p:spPr>
          <a:xfrm rot="16200000">
            <a:off x="2797439" y="4795889"/>
            <a:ext cx="157430" cy="6455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23" name="直接连接符 22">
            <a:extLst>
              <a:ext uri="{FF2B5EF4-FFF2-40B4-BE49-F238E27FC236}">
                <a16:creationId xmlns:a16="http://schemas.microsoft.com/office/drawing/2014/main" id="{347FCB3E-B07E-1FA8-BBD1-B33BEEB0BE17}"/>
              </a:ext>
            </a:extLst>
          </p:cNvPr>
          <p:cNvCxnSpPr/>
          <p:nvPr/>
        </p:nvCxnSpPr>
        <p:spPr>
          <a:xfrm>
            <a:off x="5368476" y="1434297"/>
            <a:ext cx="0" cy="5423703"/>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图片 7" descr="untitled.10">
            <a:extLst>
              <a:ext uri="{FF2B5EF4-FFF2-40B4-BE49-F238E27FC236}">
                <a16:creationId xmlns:a16="http://schemas.microsoft.com/office/drawing/2014/main" id="{653F5174-51BB-DB0D-DF44-076506C2BDEA}"/>
              </a:ext>
            </a:extLst>
          </p:cNvPr>
          <p:cNvPicPr>
            <a:picLocks noChangeAspect="1"/>
          </p:cNvPicPr>
          <p:nvPr/>
        </p:nvPicPr>
        <p:blipFill>
          <a:blip r:embed="rId6"/>
          <a:stretch>
            <a:fillRect/>
          </a:stretch>
        </p:blipFill>
        <p:spPr>
          <a:xfrm>
            <a:off x="5606576" y="1857463"/>
            <a:ext cx="2416864" cy="1586001"/>
          </a:xfrm>
          <a:prstGeom prst="rect">
            <a:avLst/>
          </a:prstGeom>
          <a:noFill/>
          <a:ln>
            <a:noFill/>
          </a:ln>
        </p:spPr>
      </p:pic>
      <p:pic>
        <p:nvPicPr>
          <p:cNvPr id="26" name="图片 9" descr="QQ截图20220425231259">
            <a:extLst>
              <a:ext uri="{FF2B5EF4-FFF2-40B4-BE49-F238E27FC236}">
                <a16:creationId xmlns:a16="http://schemas.microsoft.com/office/drawing/2014/main" id="{2963F7A1-8FDF-EACE-EF5E-5B6A95A02A63}"/>
              </a:ext>
            </a:extLst>
          </p:cNvPr>
          <p:cNvPicPr>
            <a:picLocks noChangeAspect="1"/>
          </p:cNvPicPr>
          <p:nvPr/>
        </p:nvPicPr>
        <p:blipFill>
          <a:blip r:embed="rId7"/>
          <a:stretch>
            <a:fillRect/>
          </a:stretch>
        </p:blipFill>
        <p:spPr>
          <a:xfrm>
            <a:off x="8899658" y="1724717"/>
            <a:ext cx="2020794" cy="1579272"/>
          </a:xfrm>
          <a:prstGeom prst="rect">
            <a:avLst/>
          </a:prstGeom>
          <a:noFill/>
          <a:ln>
            <a:noFill/>
          </a:ln>
        </p:spPr>
      </p:pic>
      <p:sp>
        <p:nvSpPr>
          <p:cNvPr id="27" name="文本框 26">
            <a:extLst>
              <a:ext uri="{FF2B5EF4-FFF2-40B4-BE49-F238E27FC236}">
                <a16:creationId xmlns:a16="http://schemas.microsoft.com/office/drawing/2014/main" id="{C53E9E3A-874D-33E4-0B98-5E526E28C7E6}"/>
              </a:ext>
            </a:extLst>
          </p:cNvPr>
          <p:cNvSpPr txBox="1"/>
          <p:nvPr/>
        </p:nvSpPr>
        <p:spPr>
          <a:xfrm>
            <a:off x="5868346" y="3554012"/>
            <a:ext cx="4604342" cy="2862322"/>
          </a:xfrm>
          <a:prstGeom prst="rect">
            <a:avLst/>
          </a:prstGeom>
          <a:noFill/>
        </p:spPr>
        <p:txBody>
          <a:bodyPr wrap="square" rtlCol="0">
            <a:spAutoFit/>
          </a:bodyPr>
          <a:lstStyle/>
          <a:p>
            <a:r>
              <a:rPr lang="en-US" altLang="zh-CN" dirty="0"/>
              <a:t>        </a:t>
            </a:r>
            <a:r>
              <a:rPr lang="zh-CN" altLang="en-US" sz="2000" dirty="0">
                <a:latin typeface="楷体" panose="02010609060101010101" charset="-122"/>
                <a:ea typeface="楷体" panose="02010609060101010101" charset="-122"/>
                <a:cs typeface="楷体" panose="02010609060101010101" charset="-122"/>
              </a:rPr>
              <a:t>我们设计了一种类桶式的清理装置便于固定在住船体上，</a:t>
            </a:r>
          </a:p>
          <a:p>
            <a:r>
              <a:rPr lang="zh-CN" altLang="en-US" sz="2000" dirty="0">
                <a:latin typeface="楷体" panose="02010609060101010101" charset="-122"/>
                <a:ea typeface="楷体" panose="02010609060101010101" charset="-122"/>
                <a:cs typeface="楷体" panose="02010609060101010101" charset="-122"/>
              </a:rPr>
              <a:t> </a:t>
            </a: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其内部是如干个</a:t>
            </a:r>
            <a:r>
              <a:rPr lang="zh-CN" altLang="en-US" sz="2000" dirty="0">
                <a:solidFill>
                  <a:srgbClr val="FF0000"/>
                </a:solidFill>
                <a:latin typeface="楷体" panose="02010609060101010101" charset="-122"/>
                <a:ea typeface="楷体" panose="02010609060101010101" charset="-122"/>
                <a:cs typeface="楷体" panose="02010609060101010101" charset="-122"/>
              </a:rPr>
              <a:t>搅拌棍和双层滤网</a:t>
            </a:r>
            <a:r>
              <a:rPr lang="zh-CN" altLang="en-US" sz="2000" dirty="0">
                <a:latin typeface="楷体" panose="02010609060101010101" charset="-122"/>
                <a:ea typeface="楷体" panose="02010609060101010101" charset="-122"/>
                <a:cs typeface="楷体" panose="02010609060101010101" charset="-122"/>
              </a:rPr>
              <a:t>，运作原理是水通过水泵从顶部投入，经过搅拌棍的旋转将其大幅度渗</a:t>
            </a:r>
            <a:r>
              <a:rPr lang="zh-CN" altLang="en-US" sz="2000" dirty="0">
                <a:solidFill>
                  <a:srgbClr val="FF0000"/>
                </a:solidFill>
                <a:latin typeface="楷体" panose="02010609060101010101" charset="-122"/>
                <a:ea typeface="楷体" panose="02010609060101010101" charset="-122"/>
                <a:cs typeface="楷体" panose="02010609060101010101" charset="-122"/>
              </a:rPr>
              <a:t>入双层滤网中</a:t>
            </a:r>
            <a:r>
              <a:rPr lang="zh-CN" altLang="en-US" sz="2000" dirty="0">
                <a:latin typeface="楷体" panose="02010609060101010101" charset="-122"/>
                <a:ea typeface="楷体" panose="02010609060101010101" charset="-122"/>
                <a:cs typeface="楷体" panose="02010609060101010101" charset="-122"/>
              </a:rPr>
              <a:t>，滤网中填满的</a:t>
            </a:r>
            <a:r>
              <a:rPr lang="zh-CN" altLang="en-US" sz="2000" dirty="0">
                <a:solidFill>
                  <a:srgbClr val="FF0000"/>
                </a:solidFill>
                <a:latin typeface="楷体" panose="02010609060101010101" charset="-122"/>
                <a:ea typeface="楷体" panose="02010609060101010101" charset="-122"/>
                <a:cs typeface="楷体" panose="02010609060101010101" charset="-122"/>
              </a:rPr>
              <a:t>氧化铝净化球或者活性炭</a:t>
            </a:r>
            <a:r>
              <a:rPr lang="zh-CN" altLang="en-US" sz="2000" dirty="0">
                <a:latin typeface="楷体" panose="02010609060101010101" charset="-122"/>
                <a:ea typeface="楷体" panose="02010609060101010101" charset="-122"/>
                <a:cs typeface="楷体" panose="02010609060101010101" charset="-122"/>
              </a:rPr>
              <a:t>等各种可以吸附重金属及有害无机化合物，净化后的水源通过底部管道流出船体。</a:t>
            </a:r>
          </a:p>
        </p:txBody>
      </p:sp>
    </p:spTree>
    <p:extLst>
      <p:ext uri="{BB962C8B-B14F-4D97-AF65-F5344CB8AC3E}">
        <p14:creationId xmlns:p14="http://schemas.microsoft.com/office/powerpoint/2010/main" val="234006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04490" y="889635"/>
            <a:ext cx="4697095" cy="398780"/>
          </a:xfrm>
          <a:prstGeom prst="rect">
            <a:avLst/>
          </a:prstGeom>
          <a:noFill/>
        </p:spPr>
        <p:txBody>
          <a:bodyPr wrap="square" rtlCol="0">
            <a:spAutoFit/>
          </a:bodyPr>
          <a:lstStyle/>
          <a:p>
            <a:pPr algn="ctr"/>
            <a:r>
              <a:rPr lang="zh-CN" altLang="en-US" sz="2000" b="1" dirty="0">
                <a:solidFill>
                  <a:schemeClr val="tx1">
                    <a:lumMod val="95000"/>
                    <a:lumOff val="5000"/>
                  </a:schemeClr>
                </a:solidFill>
                <a:latin typeface="楷体" panose="02010609060101010101" charset="-122"/>
                <a:ea typeface="楷体" panose="02010609060101010101" charset="-122"/>
                <a:cs typeface="楷体" panose="02010609060101010101" charset="-122"/>
              </a:rPr>
              <a:t>机构部分</a:t>
            </a:r>
            <a:r>
              <a:rPr lang="en-US" altLang="zh-CN" sz="2000" b="1" dirty="0">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zh-CN" altLang="en-US" sz="2000" b="1" dirty="0">
                <a:solidFill>
                  <a:schemeClr val="tx1">
                    <a:lumMod val="95000"/>
                    <a:lumOff val="5000"/>
                  </a:schemeClr>
                </a:solidFill>
                <a:latin typeface="楷体" panose="02010609060101010101" charset="-122"/>
                <a:ea typeface="楷体" panose="02010609060101010101" charset="-122"/>
                <a:cs typeface="楷体" panose="02010609060101010101" charset="-122"/>
              </a:rPr>
              <a:t>投料模块</a:t>
            </a:r>
          </a:p>
        </p:txBody>
      </p:sp>
      <p:sp>
        <p:nvSpPr>
          <p:cNvPr id="16" name="椭圆 4"/>
          <p:cNvSpPr/>
          <p:nvPr/>
        </p:nvSpPr>
        <p:spPr>
          <a:xfrm>
            <a:off x="9154736" y="1182018"/>
            <a:ext cx="915402" cy="745024"/>
          </a:xfrm>
          <a:custGeom>
            <a:avLst/>
            <a:gdLst>
              <a:gd name="connsiteX0" fmla="*/ 0 w 1388962"/>
              <a:gd name="connsiteY0" fmla="*/ 694481 h 1388962"/>
              <a:gd name="connsiteX1" fmla="*/ 694481 w 1388962"/>
              <a:gd name="connsiteY1" fmla="*/ 0 h 1388962"/>
              <a:gd name="connsiteX2" fmla="*/ 1388962 w 1388962"/>
              <a:gd name="connsiteY2" fmla="*/ 694481 h 1388962"/>
              <a:gd name="connsiteX3" fmla="*/ 694481 w 1388962"/>
              <a:gd name="connsiteY3" fmla="*/ 1388962 h 1388962"/>
              <a:gd name="connsiteX4" fmla="*/ 0 w 1388962"/>
              <a:gd name="connsiteY4" fmla="*/ 694481 h 1388962"/>
              <a:gd name="connsiteX0-1" fmla="*/ 90094 w 1479056"/>
              <a:gd name="connsiteY0-2" fmla="*/ 509287 h 1203768"/>
              <a:gd name="connsiteX1-3" fmla="*/ 263714 w 1479056"/>
              <a:gd name="connsiteY1-4" fmla="*/ 0 h 1203768"/>
              <a:gd name="connsiteX2-5" fmla="*/ 1479056 w 1479056"/>
              <a:gd name="connsiteY2-6" fmla="*/ 509287 h 1203768"/>
              <a:gd name="connsiteX3-7" fmla="*/ 784575 w 1479056"/>
              <a:gd name="connsiteY3-8" fmla="*/ 1203768 h 1203768"/>
              <a:gd name="connsiteX4-9" fmla="*/ 90094 w 1479056"/>
              <a:gd name="connsiteY4-10" fmla="*/ 509287 h 12037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9056" h="1203768">
                <a:moveTo>
                  <a:pt x="90094" y="509287"/>
                </a:moveTo>
                <a:cubicBezTo>
                  <a:pt x="3284" y="308659"/>
                  <a:pt x="-119837" y="0"/>
                  <a:pt x="263714" y="0"/>
                </a:cubicBezTo>
                <a:cubicBezTo>
                  <a:pt x="647265" y="0"/>
                  <a:pt x="1479056" y="125736"/>
                  <a:pt x="1479056" y="509287"/>
                </a:cubicBezTo>
                <a:cubicBezTo>
                  <a:pt x="1479056" y="892838"/>
                  <a:pt x="1168126" y="1203768"/>
                  <a:pt x="784575" y="1203768"/>
                </a:cubicBezTo>
                <a:cubicBezTo>
                  <a:pt x="401024" y="1203768"/>
                  <a:pt x="176904" y="709915"/>
                  <a:pt x="90094" y="509287"/>
                </a:cubicBezTo>
                <a:close/>
              </a:path>
            </a:pathLst>
          </a:custGeom>
          <a:solidFill>
            <a:srgbClr val="EC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6" descr="untitled.9"/>
          <p:cNvPicPr>
            <a:picLocks noChangeAspect="1"/>
          </p:cNvPicPr>
          <p:nvPr/>
        </p:nvPicPr>
        <p:blipFill>
          <a:blip r:embed="rId2"/>
          <a:stretch>
            <a:fillRect/>
          </a:stretch>
        </p:blipFill>
        <p:spPr>
          <a:xfrm>
            <a:off x="2053590" y="3928745"/>
            <a:ext cx="3858895" cy="2188845"/>
          </a:xfrm>
          <a:prstGeom prst="rect">
            <a:avLst/>
          </a:prstGeom>
          <a:noFill/>
          <a:ln>
            <a:noFill/>
          </a:ln>
        </p:spPr>
      </p:pic>
      <p:pic>
        <p:nvPicPr>
          <p:cNvPr id="10" name="图片 5" descr="QQ截图20220425183625"/>
          <p:cNvPicPr>
            <a:picLocks noChangeAspect="1"/>
          </p:cNvPicPr>
          <p:nvPr/>
        </p:nvPicPr>
        <p:blipFill>
          <a:blip r:embed="rId3"/>
          <a:stretch>
            <a:fillRect/>
          </a:stretch>
        </p:blipFill>
        <p:spPr>
          <a:xfrm>
            <a:off x="7077075" y="4002405"/>
            <a:ext cx="2778760" cy="2088515"/>
          </a:xfrm>
          <a:prstGeom prst="rect">
            <a:avLst/>
          </a:prstGeom>
          <a:noFill/>
          <a:ln>
            <a:noFill/>
          </a:ln>
        </p:spPr>
      </p:pic>
      <p:sp>
        <p:nvSpPr>
          <p:cNvPr id="3" name="文本框 2"/>
          <p:cNvSpPr txBox="1"/>
          <p:nvPr/>
        </p:nvSpPr>
        <p:spPr>
          <a:xfrm>
            <a:off x="1022350" y="1890395"/>
            <a:ext cx="9895840" cy="1477328"/>
          </a:xfrm>
          <a:prstGeom prst="rect">
            <a:avLst/>
          </a:prstGeom>
          <a:noFill/>
        </p:spPr>
        <p:txBody>
          <a:bodyPr wrap="square" rtlCol="0">
            <a:spAutoFit/>
          </a:bodyPr>
          <a:lstStyle/>
          <a:p>
            <a:r>
              <a:rPr lang="en-US" altLang="zh-CN" sz="1600" dirty="0"/>
              <a:t>     </a:t>
            </a:r>
            <a:r>
              <a:rPr lang="en-US" altLang="zh-CN" dirty="0">
                <a:latin typeface="楷体" panose="02010609060101010101" charset="-122"/>
                <a:ea typeface="楷体" panose="02010609060101010101" charset="-122"/>
                <a:cs typeface="楷体" panose="02010609060101010101" charset="-122"/>
              </a:rPr>
              <a:t>  </a:t>
            </a:r>
            <a:r>
              <a:rPr lang="zh-CN" altLang="en-US" dirty="0">
                <a:latin typeface="楷体" panose="02010609060101010101" charset="-122"/>
                <a:ea typeface="楷体" panose="02010609060101010101" charset="-122"/>
                <a:cs typeface="楷体" panose="02010609060101010101" charset="-122"/>
              </a:rPr>
              <a:t>饵料投放模块分为两个部分，</a:t>
            </a:r>
          </a:p>
          <a:p>
            <a:r>
              <a:rPr lang="en-US" altLang="zh-CN" dirty="0">
                <a:latin typeface="楷体" panose="02010609060101010101" charset="-122"/>
                <a:ea typeface="楷体" panose="02010609060101010101" charset="-122"/>
                <a:cs typeface="楷体" panose="02010609060101010101" charset="-122"/>
              </a:rPr>
              <a:t>    </a:t>
            </a:r>
            <a:r>
              <a:rPr lang="zh-CN" altLang="en-US" dirty="0">
                <a:latin typeface="楷体" panose="02010609060101010101" charset="-122"/>
                <a:ea typeface="楷体" panose="02010609060101010101" charset="-122"/>
                <a:cs typeface="楷体" panose="02010609060101010101" charset="-122"/>
              </a:rPr>
              <a:t>侧翼上的单向口料盒和侧翼下的推送装置（造型设计灵感来自于二战美军的“复仇者”导弹）饵及其需要喷洒的</a:t>
            </a:r>
            <a:r>
              <a:rPr lang="zh-CN" altLang="en-US" dirty="0">
                <a:solidFill>
                  <a:srgbClr val="FF0000"/>
                </a:solidFill>
                <a:latin typeface="楷体" panose="02010609060101010101" charset="-122"/>
                <a:ea typeface="楷体" panose="02010609060101010101" charset="-122"/>
                <a:cs typeface="楷体" panose="02010609060101010101" charset="-122"/>
              </a:rPr>
              <a:t>药物顺着料盒底部漏口导入底部推杆，再由推杆旋转推出</a:t>
            </a:r>
            <a:r>
              <a:rPr lang="zh-CN" altLang="en-US" dirty="0">
                <a:latin typeface="楷体" panose="02010609060101010101" charset="-122"/>
                <a:ea typeface="楷体" panose="02010609060101010101" charset="-122"/>
                <a:cs typeface="楷体" panose="02010609060101010101" charset="-122"/>
              </a:rPr>
              <a:t>，其</a:t>
            </a:r>
            <a:r>
              <a:rPr lang="zh-CN" altLang="en-US" dirty="0">
                <a:solidFill>
                  <a:srgbClr val="FF0000"/>
                </a:solidFill>
                <a:latin typeface="楷体" panose="02010609060101010101" charset="-122"/>
                <a:ea typeface="楷体" panose="02010609060101010101" charset="-122"/>
                <a:cs typeface="楷体" panose="02010609060101010101" charset="-122"/>
              </a:rPr>
              <a:t>投放速度</a:t>
            </a:r>
            <a:r>
              <a:rPr lang="zh-CN" altLang="en-US" dirty="0">
                <a:latin typeface="楷体" panose="02010609060101010101" charset="-122"/>
                <a:ea typeface="楷体" panose="02010609060101010101" charset="-122"/>
                <a:cs typeface="楷体" panose="02010609060101010101" charset="-122"/>
              </a:rPr>
              <a:t>可以经由电机速度控制来决定，底部推杆由防水电机、联轴器、和螺旋推杆组成，主要材料由高密度防水3D打印材料和螺旋推杆组成，能够低功耗、长时间的在水上作业。</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68995" y="549466"/>
            <a:ext cx="2419720" cy="398780"/>
          </a:xfrm>
          <a:prstGeom prst="rect">
            <a:avLst/>
          </a:prstGeom>
          <a:noFill/>
        </p:spPr>
        <p:txBody>
          <a:bodyPr wrap="square" rtlCol="0">
            <a:spAutoFit/>
          </a:bodyPr>
          <a:lstStyle/>
          <a:p>
            <a:pPr algn="ctr"/>
            <a:r>
              <a:rPr lang="zh-CN" altLang="en-US" sz="2000" b="1" dirty="0">
                <a:solidFill>
                  <a:schemeClr val="tx1">
                    <a:lumMod val="95000"/>
                    <a:lumOff val="5000"/>
                  </a:schemeClr>
                </a:solidFill>
                <a:latin typeface="楷体" panose="02010609060101010101" charset="-122"/>
                <a:ea typeface="楷体" panose="02010609060101010101" charset="-122"/>
              </a:rPr>
              <a:t>机构特点总结</a:t>
            </a:r>
          </a:p>
        </p:txBody>
      </p:sp>
      <p:cxnSp>
        <p:nvCxnSpPr>
          <p:cNvPr id="3" name="直接连接符 2"/>
          <p:cNvCxnSpPr/>
          <p:nvPr/>
        </p:nvCxnSpPr>
        <p:spPr>
          <a:xfrm>
            <a:off x="5742972" y="1007450"/>
            <a:ext cx="706056" cy="0"/>
          </a:xfrm>
          <a:prstGeom prst="line">
            <a:avLst/>
          </a:prstGeom>
          <a:ln w="19050">
            <a:solidFill>
              <a:srgbClr val="0097A4"/>
            </a:solidFill>
          </a:ln>
        </p:spPr>
        <p:style>
          <a:lnRef idx="1">
            <a:schemeClr val="accent1"/>
          </a:lnRef>
          <a:fillRef idx="0">
            <a:schemeClr val="accent1"/>
          </a:fillRef>
          <a:effectRef idx="0">
            <a:schemeClr val="accent1"/>
          </a:effectRef>
          <a:fontRef idx="minor">
            <a:schemeClr val="tx1"/>
          </a:fontRef>
        </p:style>
      </p:cxnSp>
      <p:grpSp>
        <p:nvGrpSpPr>
          <p:cNvPr id="4" name="Group 4"/>
          <p:cNvGrpSpPr>
            <a:grpSpLocks noChangeAspect="1"/>
          </p:cNvGrpSpPr>
          <p:nvPr/>
        </p:nvGrpSpPr>
        <p:grpSpPr bwMode="auto">
          <a:xfrm>
            <a:off x="4579012" y="1603631"/>
            <a:ext cx="3395504" cy="2967120"/>
            <a:chOff x="2360" y="1275"/>
            <a:chExt cx="3012" cy="2632"/>
          </a:xfrm>
          <a:solidFill>
            <a:srgbClr val="0097A4"/>
          </a:solidFill>
        </p:grpSpPr>
        <p:sp>
          <p:nvSpPr>
            <p:cNvPr id="5" name="Freeform 5"/>
            <p:cNvSpPr/>
            <p:nvPr/>
          </p:nvSpPr>
          <p:spPr bwMode="auto">
            <a:xfrm>
              <a:off x="2360" y="1275"/>
              <a:ext cx="3012" cy="2632"/>
            </a:xfrm>
            <a:custGeom>
              <a:avLst/>
              <a:gdLst>
                <a:gd name="T0" fmla="*/ 1199 w 1272"/>
                <a:gd name="T1" fmla="*/ 585 h 1111"/>
                <a:gd name="T2" fmla="*/ 1228 w 1272"/>
                <a:gd name="T3" fmla="*/ 365 h 1111"/>
                <a:gd name="T4" fmla="*/ 1070 w 1272"/>
                <a:gd name="T5" fmla="*/ 234 h 1111"/>
                <a:gd name="T6" fmla="*/ 845 w 1272"/>
                <a:gd name="T7" fmla="*/ 20 h 1111"/>
                <a:gd name="T8" fmla="*/ 603 w 1272"/>
                <a:gd name="T9" fmla="*/ 59 h 1111"/>
                <a:gd name="T10" fmla="*/ 469 w 1272"/>
                <a:gd name="T11" fmla="*/ 46 h 1111"/>
                <a:gd name="T12" fmla="*/ 381 w 1272"/>
                <a:gd name="T13" fmla="*/ 111 h 1111"/>
                <a:gd name="T14" fmla="*/ 198 w 1272"/>
                <a:gd name="T15" fmla="*/ 161 h 1111"/>
                <a:gd name="T16" fmla="*/ 108 w 1272"/>
                <a:gd name="T17" fmla="*/ 317 h 1111"/>
                <a:gd name="T18" fmla="*/ 5 w 1272"/>
                <a:gd name="T19" fmla="*/ 433 h 1111"/>
                <a:gd name="T20" fmla="*/ 33 w 1272"/>
                <a:gd name="T21" fmla="*/ 534 h 1111"/>
                <a:gd name="T22" fmla="*/ 38 w 1272"/>
                <a:gd name="T23" fmla="*/ 670 h 1111"/>
                <a:gd name="T24" fmla="*/ 319 w 1272"/>
                <a:gd name="T25" fmla="*/ 771 h 1111"/>
                <a:gd name="T26" fmla="*/ 344 w 1272"/>
                <a:gd name="T27" fmla="*/ 759 h 1111"/>
                <a:gd name="T28" fmla="*/ 349 w 1272"/>
                <a:gd name="T29" fmla="*/ 773 h 1111"/>
                <a:gd name="T30" fmla="*/ 630 w 1272"/>
                <a:gd name="T31" fmla="*/ 874 h 1111"/>
                <a:gd name="T32" fmla="*/ 641 w 1272"/>
                <a:gd name="T33" fmla="*/ 869 h 1111"/>
                <a:gd name="T34" fmla="*/ 768 w 1272"/>
                <a:gd name="T35" fmla="*/ 901 h 1111"/>
                <a:gd name="T36" fmla="*/ 790 w 1272"/>
                <a:gd name="T37" fmla="*/ 955 h 1111"/>
                <a:gd name="T38" fmla="*/ 1000 w 1272"/>
                <a:gd name="T39" fmla="*/ 1111 h 1111"/>
                <a:gd name="T40" fmla="*/ 1037 w 1272"/>
                <a:gd name="T41" fmla="*/ 1077 h 1111"/>
                <a:gd name="T42" fmla="*/ 1036 w 1272"/>
                <a:gd name="T43" fmla="*/ 1076 h 1111"/>
                <a:gd name="T44" fmla="*/ 906 w 1272"/>
                <a:gd name="T45" fmla="*/ 901 h 1111"/>
                <a:gd name="T46" fmla="*/ 907 w 1272"/>
                <a:gd name="T47" fmla="*/ 893 h 1111"/>
                <a:gd name="T48" fmla="*/ 1106 w 1272"/>
                <a:gd name="T49" fmla="*/ 904 h 1111"/>
                <a:gd name="T50" fmla="*/ 1228 w 1272"/>
                <a:gd name="T51" fmla="*/ 632 h 1111"/>
                <a:gd name="T52" fmla="*/ 1199 w 1272"/>
                <a:gd name="T53" fmla="*/ 58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rgbClr val="9ED5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i="0" u="none" strike="noStrike" kern="1200" cap="none" spc="0" normalizeH="0" baseline="0" noProof="0">
                <a:ln>
                  <a:noFill/>
                </a:ln>
                <a:solidFill>
                  <a:prstClr val="black"/>
                </a:solidFill>
                <a:effectLst/>
                <a:uLnTx/>
                <a:uFillTx/>
                <a:cs typeface="+mn-ea"/>
                <a:sym typeface="+mn-lt"/>
              </a:endParaRPr>
            </a:p>
          </p:txBody>
        </p:sp>
        <p:sp>
          <p:nvSpPr>
            <p:cNvPr id="6" name="Line 6"/>
            <p:cNvSpPr>
              <a:spLocks noChangeShapeType="1"/>
            </p:cNvSpPr>
            <p:nvPr/>
          </p:nvSpPr>
          <p:spPr bwMode="auto">
            <a:xfrm>
              <a:off x="4595" y="298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i="0" u="none" strike="noStrike" kern="1200" cap="none" spc="0" normalizeH="0" baseline="0" noProof="0">
                <a:ln>
                  <a:noFill/>
                </a:ln>
                <a:solidFill>
                  <a:prstClr val="black"/>
                </a:solidFill>
                <a:effectLst/>
                <a:uLnTx/>
                <a:uFillTx/>
                <a:cs typeface="+mn-ea"/>
                <a:sym typeface="+mn-lt"/>
              </a:endParaRPr>
            </a:p>
          </p:txBody>
        </p:sp>
        <p:sp>
          <p:nvSpPr>
            <p:cNvPr id="7" name="Line 7"/>
            <p:cNvSpPr>
              <a:spLocks noChangeShapeType="1"/>
            </p:cNvSpPr>
            <p:nvPr/>
          </p:nvSpPr>
          <p:spPr bwMode="auto">
            <a:xfrm>
              <a:off x="4595" y="298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i="0" u="none" strike="noStrike" kern="1200" cap="none" spc="0" normalizeH="0" baseline="0" noProof="0">
                <a:ln>
                  <a:noFill/>
                </a:ln>
                <a:solidFill>
                  <a:prstClr val="black"/>
                </a:solidFill>
                <a:effectLst/>
                <a:uLnTx/>
                <a:uFillTx/>
                <a:cs typeface="+mn-ea"/>
                <a:sym typeface="+mn-lt"/>
              </a:endParaRPr>
            </a:p>
          </p:txBody>
        </p:sp>
        <p:sp>
          <p:nvSpPr>
            <p:cNvPr id="8" name="Line 8"/>
            <p:cNvSpPr>
              <a:spLocks noChangeShapeType="1"/>
            </p:cNvSpPr>
            <p:nvPr/>
          </p:nvSpPr>
          <p:spPr bwMode="auto">
            <a:xfrm>
              <a:off x="5270" y="26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i="0" u="none" strike="noStrike" kern="1200" cap="none" spc="0" normalizeH="0" baseline="0" noProof="0">
                <a:ln>
                  <a:noFill/>
                </a:ln>
                <a:solidFill>
                  <a:prstClr val="black"/>
                </a:solidFill>
                <a:effectLst/>
                <a:uLnTx/>
                <a:uFillTx/>
                <a:cs typeface="+mn-ea"/>
                <a:sym typeface="+mn-lt"/>
              </a:endParaRPr>
            </a:p>
          </p:txBody>
        </p:sp>
        <p:sp>
          <p:nvSpPr>
            <p:cNvPr id="9" name="Line 9"/>
            <p:cNvSpPr>
              <a:spLocks noChangeShapeType="1"/>
            </p:cNvSpPr>
            <p:nvPr/>
          </p:nvSpPr>
          <p:spPr bwMode="auto">
            <a:xfrm>
              <a:off x="5270" y="26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i="0" u="none" strike="noStrike" kern="1200" cap="none" spc="0" normalizeH="0" baseline="0" noProof="0">
                <a:ln>
                  <a:noFill/>
                </a:ln>
                <a:solidFill>
                  <a:prstClr val="black"/>
                </a:solidFill>
                <a:effectLst/>
                <a:uLnTx/>
                <a:uFillTx/>
                <a:cs typeface="+mn-ea"/>
                <a:sym typeface="+mn-lt"/>
              </a:endParaRPr>
            </a:p>
          </p:txBody>
        </p:sp>
        <p:sp>
          <p:nvSpPr>
            <p:cNvPr id="10" name="Freeform 10"/>
            <p:cNvSpPr/>
            <p:nvPr/>
          </p:nvSpPr>
          <p:spPr bwMode="auto">
            <a:xfrm>
              <a:off x="2959" y="2180"/>
              <a:ext cx="2413" cy="1727"/>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grpFill/>
            <a:ln w="87313"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i="0" u="none" strike="noStrike" kern="1200" cap="none" spc="0" normalizeH="0" baseline="0" noProof="0">
                <a:ln>
                  <a:noFill/>
                </a:ln>
                <a:solidFill>
                  <a:prstClr val="black"/>
                </a:solidFill>
                <a:effectLst/>
                <a:uLnTx/>
                <a:uFillTx/>
                <a:cs typeface="+mn-ea"/>
                <a:sym typeface="+mn-lt"/>
              </a:endParaRPr>
            </a:p>
          </p:txBody>
        </p:sp>
        <p:sp>
          <p:nvSpPr>
            <p:cNvPr id="11" name="Freeform 11"/>
            <p:cNvSpPr/>
            <p:nvPr/>
          </p:nvSpPr>
          <p:spPr bwMode="auto">
            <a:xfrm>
              <a:off x="3568" y="1275"/>
              <a:ext cx="1783" cy="1852"/>
            </a:xfrm>
            <a:custGeom>
              <a:avLst/>
              <a:gdLst>
                <a:gd name="T0" fmla="*/ 718 w 753"/>
                <a:gd name="T1" fmla="*/ 632 h 782"/>
                <a:gd name="T2" fmla="*/ 689 w 753"/>
                <a:gd name="T3" fmla="*/ 585 h 782"/>
                <a:gd name="T4" fmla="*/ 718 w 753"/>
                <a:gd name="T5" fmla="*/ 365 h 782"/>
                <a:gd name="T6" fmla="*/ 560 w 753"/>
                <a:gd name="T7" fmla="*/ 234 h 782"/>
                <a:gd name="T8" fmla="*/ 335 w 753"/>
                <a:gd name="T9" fmla="*/ 20 h 782"/>
                <a:gd name="T10" fmla="*/ 93 w 753"/>
                <a:gd name="T11" fmla="*/ 59 h 782"/>
                <a:gd name="T12" fmla="*/ 36 w 753"/>
                <a:gd name="T13" fmla="*/ 146 h 782"/>
                <a:gd name="T14" fmla="*/ 233 w 753"/>
                <a:gd name="T15" fmla="*/ 450 h 782"/>
                <a:gd name="T16" fmla="*/ 362 w 753"/>
                <a:gd name="T17" fmla="*/ 458 h 782"/>
                <a:gd name="T18" fmla="*/ 406 w 753"/>
                <a:gd name="T19" fmla="*/ 614 h 782"/>
                <a:gd name="T20" fmla="*/ 489 w 753"/>
                <a:gd name="T21" fmla="*/ 667 h 782"/>
                <a:gd name="T22" fmla="*/ 590 w 753"/>
                <a:gd name="T23" fmla="*/ 777 h 782"/>
                <a:gd name="T24" fmla="*/ 732 w 753"/>
                <a:gd name="T25" fmla="*/ 689 h 782"/>
                <a:gd name="T26" fmla="*/ 718 w 753"/>
                <a:gd name="T27" fmla="*/ 63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rgbClr val="EF9772"/>
            </a:solidFill>
            <a:ln w="87313"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i="0" u="none" strike="noStrike" kern="1200" cap="none" spc="0" normalizeH="0" baseline="0" noProof="0">
                <a:ln>
                  <a:noFill/>
                </a:ln>
                <a:solidFill>
                  <a:prstClr val="black"/>
                </a:solidFill>
                <a:effectLst/>
                <a:uLnTx/>
                <a:uFillTx/>
                <a:cs typeface="+mn-ea"/>
                <a:sym typeface="+mn-lt"/>
              </a:endParaRPr>
            </a:p>
          </p:txBody>
        </p:sp>
        <p:sp>
          <p:nvSpPr>
            <p:cNvPr id="12" name="Freeform 12"/>
            <p:cNvSpPr/>
            <p:nvPr/>
          </p:nvSpPr>
          <p:spPr bwMode="auto">
            <a:xfrm>
              <a:off x="2360" y="2016"/>
              <a:ext cx="980" cy="1197"/>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rgbClr val="ECD9A0"/>
            </a:solidFill>
            <a:ln w="87313" cap="flat">
              <a:solidFill>
                <a:srgbClr val="FFFFFF"/>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i="0" u="none" strike="noStrike" kern="1200" cap="none" spc="0" normalizeH="0" baseline="0" noProof="0">
                <a:ln>
                  <a:noFill/>
                </a:ln>
                <a:solidFill>
                  <a:prstClr val="black"/>
                </a:solidFill>
                <a:effectLst/>
                <a:uLnTx/>
                <a:uFillTx/>
                <a:cs typeface="+mn-ea"/>
                <a:sym typeface="+mn-lt"/>
              </a:endParaRPr>
            </a:p>
          </p:txBody>
        </p:sp>
      </p:grpSp>
      <p:sp>
        <p:nvSpPr>
          <p:cNvPr id="14" name="TextBox 31"/>
          <p:cNvSpPr txBox="1"/>
          <p:nvPr/>
        </p:nvSpPr>
        <p:spPr>
          <a:xfrm>
            <a:off x="4566180" y="4571966"/>
            <a:ext cx="2631440" cy="4603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楷体" panose="02010609060101010101" charset="-122"/>
                <a:ea typeface="楷体" panose="02010609060101010101" charset="-122"/>
                <a:cs typeface="+mn-ea"/>
                <a:sym typeface="+mn-lt"/>
              </a:rPr>
              <a:t>海洋生态修复体系</a:t>
            </a:r>
          </a:p>
        </p:txBody>
      </p:sp>
      <p:sp>
        <p:nvSpPr>
          <p:cNvPr id="15" name="TextBox 34"/>
          <p:cNvSpPr txBox="1"/>
          <p:nvPr/>
        </p:nvSpPr>
        <p:spPr>
          <a:xfrm flipH="1">
            <a:off x="2544445" y="850265"/>
            <a:ext cx="1836420" cy="398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楷体" panose="02010609060101010101" charset="-122"/>
                <a:ea typeface="楷体" panose="02010609060101010101" charset="-122"/>
                <a:cs typeface="+mn-ea"/>
                <a:sym typeface="+mn-lt"/>
              </a:rPr>
              <a:t>垃圾收集模块</a:t>
            </a:r>
          </a:p>
        </p:txBody>
      </p:sp>
      <p:sp>
        <p:nvSpPr>
          <p:cNvPr id="16" name="TextBox 37"/>
          <p:cNvSpPr txBox="1"/>
          <p:nvPr/>
        </p:nvSpPr>
        <p:spPr>
          <a:xfrm flipH="1">
            <a:off x="1876688" y="2840956"/>
            <a:ext cx="1217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楷体" panose="02010609060101010101" charset="-122"/>
                <a:ea typeface="楷体" panose="02010609060101010101" charset="-122"/>
                <a:cs typeface="+mn-ea"/>
                <a:sym typeface="+mn-lt"/>
              </a:rPr>
              <a:t>投料模块</a:t>
            </a:r>
          </a:p>
        </p:txBody>
      </p:sp>
      <p:grpSp>
        <p:nvGrpSpPr>
          <p:cNvPr id="17" name="Group 38"/>
          <p:cNvGrpSpPr/>
          <p:nvPr/>
        </p:nvGrpSpPr>
        <p:grpSpPr>
          <a:xfrm>
            <a:off x="3604166" y="2554693"/>
            <a:ext cx="619737" cy="619737"/>
            <a:chOff x="8804599" y="5046182"/>
            <a:chExt cx="762652" cy="762652"/>
          </a:xfrm>
        </p:grpSpPr>
        <p:sp>
          <p:nvSpPr>
            <p:cNvPr id="18" name="Oval 39"/>
            <p:cNvSpPr/>
            <p:nvPr/>
          </p:nvSpPr>
          <p:spPr>
            <a:xfrm>
              <a:off x="8804599" y="5046182"/>
              <a:ext cx="762652" cy="762652"/>
            </a:xfrm>
            <a:prstGeom prst="ellipse">
              <a:avLst/>
            </a:prstGeom>
            <a:solidFill>
              <a:srgbClr val="EC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i="0" u="none" strike="noStrike" kern="1200" cap="none" spc="0" normalizeH="0" baseline="0" noProof="0" dirty="0">
                <a:ln>
                  <a:noFill/>
                </a:ln>
                <a:solidFill>
                  <a:prstClr val="white"/>
                </a:solidFill>
                <a:effectLst/>
                <a:uLnTx/>
                <a:uFillTx/>
                <a:cs typeface="+mn-ea"/>
                <a:sym typeface="+mn-lt"/>
              </a:endParaRPr>
            </a:p>
          </p:txBody>
        </p:sp>
        <p:grpSp>
          <p:nvGrpSpPr>
            <p:cNvPr id="19" name="Group 40"/>
            <p:cNvGrpSpPr/>
            <p:nvPr/>
          </p:nvGrpSpPr>
          <p:grpSpPr>
            <a:xfrm>
              <a:off x="9050916" y="5230703"/>
              <a:ext cx="270019" cy="393610"/>
              <a:chOff x="5429367" y="4908078"/>
              <a:chExt cx="319088" cy="465138"/>
            </a:xfrm>
            <a:solidFill>
              <a:schemeClr val="bg1"/>
            </a:solidFill>
          </p:grpSpPr>
          <p:sp>
            <p:nvSpPr>
              <p:cNvPr id="20"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10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1"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10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2"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10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23" name="Group 44"/>
          <p:cNvGrpSpPr/>
          <p:nvPr/>
        </p:nvGrpSpPr>
        <p:grpSpPr>
          <a:xfrm>
            <a:off x="4380771" y="1242128"/>
            <a:ext cx="619737" cy="619737"/>
            <a:chOff x="8804599" y="2615894"/>
            <a:chExt cx="762652" cy="762652"/>
          </a:xfrm>
        </p:grpSpPr>
        <p:sp>
          <p:nvSpPr>
            <p:cNvPr id="24" name="Oval 45"/>
            <p:cNvSpPr/>
            <p:nvPr/>
          </p:nvSpPr>
          <p:spPr>
            <a:xfrm>
              <a:off x="8804599" y="2615894"/>
              <a:ext cx="762652" cy="762652"/>
            </a:xfrm>
            <a:prstGeom prst="ellipse">
              <a:avLst/>
            </a:prstGeom>
            <a:solidFill>
              <a:srgbClr val="9ED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i="0" u="none" strike="noStrike" kern="1200" cap="none" spc="0" normalizeH="0" baseline="0" noProof="0">
                <a:ln>
                  <a:noFill/>
                </a:ln>
                <a:solidFill>
                  <a:prstClr val="white"/>
                </a:solidFill>
                <a:effectLst/>
                <a:uLnTx/>
                <a:uFillTx/>
                <a:cs typeface="+mn-ea"/>
                <a:sym typeface="+mn-lt"/>
              </a:endParaRPr>
            </a:p>
          </p:txBody>
        </p:sp>
        <p:grpSp>
          <p:nvGrpSpPr>
            <p:cNvPr id="25" name="Group 46"/>
            <p:cNvGrpSpPr/>
            <p:nvPr/>
          </p:nvGrpSpPr>
          <p:grpSpPr>
            <a:xfrm>
              <a:off x="8989120" y="2812842"/>
              <a:ext cx="393610" cy="368757"/>
              <a:chOff x="5368132" y="3540125"/>
              <a:chExt cx="465138" cy="435769"/>
            </a:xfrm>
            <a:solidFill>
              <a:schemeClr val="bg1"/>
            </a:solidFill>
          </p:grpSpPr>
          <p:sp>
            <p:nvSpPr>
              <p:cNvPr id="2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10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10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grpSp>
        <p:nvGrpSpPr>
          <p:cNvPr id="28" name="Group 49"/>
          <p:cNvGrpSpPr/>
          <p:nvPr/>
        </p:nvGrpSpPr>
        <p:grpSpPr>
          <a:xfrm>
            <a:off x="8179552" y="2704553"/>
            <a:ext cx="619737" cy="619737"/>
            <a:chOff x="2665902" y="5046182"/>
            <a:chExt cx="762652" cy="762652"/>
          </a:xfrm>
        </p:grpSpPr>
        <p:sp>
          <p:nvSpPr>
            <p:cNvPr id="29" name="Oval 50"/>
            <p:cNvSpPr/>
            <p:nvPr/>
          </p:nvSpPr>
          <p:spPr>
            <a:xfrm flipH="1">
              <a:off x="2665902" y="5046182"/>
              <a:ext cx="762652" cy="762652"/>
            </a:xfrm>
            <a:prstGeom prst="ellipse">
              <a:avLst/>
            </a:prstGeom>
            <a:solidFill>
              <a:srgbClr val="EF9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i="0" u="none" strike="noStrike" kern="1200" cap="none" spc="0" normalizeH="0" baseline="0" noProof="0">
                <a:ln>
                  <a:noFill/>
                </a:ln>
                <a:solidFill>
                  <a:prstClr val="white"/>
                </a:solidFill>
                <a:effectLst/>
                <a:uLnTx/>
                <a:uFillTx/>
                <a:cs typeface="+mn-ea"/>
                <a:sym typeface="+mn-lt"/>
              </a:endParaRPr>
            </a:p>
          </p:txBody>
        </p:sp>
        <p:grpSp>
          <p:nvGrpSpPr>
            <p:cNvPr id="30" name="Group 51"/>
            <p:cNvGrpSpPr/>
            <p:nvPr/>
          </p:nvGrpSpPr>
          <p:grpSpPr>
            <a:xfrm>
              <a:off x="2850423" y="5248490"/>
              <a:ext cx="393610" cy="331143"/>
              <a:chOff x="5356342" y="3093565"/>
              <a:chExt cx="465138" cy="391319"/>
            </a:xfrm>
            <a:solidFill>
              <a:schemeClr val="bg1"/>
            </a:solidFill>
          </p:grpSpPr>
          <p:sp>
            <p:nvSpPr>
              <p:cNvPr id="31"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10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2"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10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3"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10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sp>
        <p:nvSpPr>
          <p:cNvPr id="44"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8449310" y="3359150"/>
            <a:ext cx="2941955" cy="1014730"/>
          </a:xfrm>
          <a:prstGeom prst="rect">
            <a:avLst/>
          </a:prstGeom>
          <a:noFill/>
        </p:spPr>
        <p:txBody>
          <a:bodyPr wrap="square" rtlCol="0">
            <a:spAutoFit/>
          </a:bodyPr>
          <a:lstStyle/>
          <a:p>
            <a:pPr>
              <a:lnSpc>
                <a:spcPct val="150000"/>
              </a:lnSpc>
            </a:pPr>
            <a:r>
              <a:rPr lang="zh-CN" altLang="en-US" sz="2000" b="1" dirty="0" err="1">
                <a:solidFill>
                  <a:srgbClr val="FF0000"/>
                </a:solidFill>
                <a:latin typeface="楷体" panose="02010609060101010101" charset="-122"/>
                <a:ea typeface="楷体" panose="02010609060101010101" charset="-122"/>
                <a:cs typeface="楷体" panose="02010609060101010101" charset="-122"/>
                <a:sym typeface="+mn-ea"/>
              </a:rPr>
              <a:t>处理</a:t>
            </a:r>
            <a:r>
              <a:rPr lang="en-US" altLang="zh-CN" sz="2000" b="1" dirty="0" err="1">
                <a:solidFill>
                  <a:srgbClr val="FF0000"/>
                </a:solidFill>
                <a:latin typeface="楷体" panose="02010609060101010101" charset="-122"/>
                <a:ea typeface="楷体" panose="02010609060101010101" charset="-122"/>
                <a:cs typeface="楷体" panose="02010609060101010101" charset="-122"/>
                <a:sym typeface="+mn-ea"/>
              </a:rPr>
              <a:t>重金属</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等杂质小型</a:t>
            </a:r>
            <a:r>
              <a:rPr lang="en-US" sz="2000" b="1" dirty="0" err="1">
                <a:solidFill>
                  <a:srgbClr val="FF0000"/>
                </a:solidFill>
                <a:latin typeface="楷体" panose="02010609060101010101" charset="-122"/>
                <a:ea typeface="楷体" panose="02010609060101010101" charset="-122"/>
                <a:cs typeface="楷体" panose="02010609060101010101" charset="-122"/>
                <a:sym typeface="+mn-ea"/>
              </a:rPr>
              <a:t>有害</a:t>
            </a:r>
            <a:r>
              <a:rPr lang="zh-CN" altLang="en-US" sz="2000" b="1" dirty="0">
                <a:solidFill>
                  <a:srgbClr val="FF0000"/>
                </a:solidFill>
                <a:latin typeface="楷体" panose="02010609060101010101" charset="-122"/>
                <a:ea typeface="楷体" panose="02010609060101010101" charset="-122"/>
                <a:cs typeface="楷体" panose="02010609060101010101" charset="-122"/>
                <a:sym typeface="+mn-ea"/>
              </a:rPr>
              <a:t>垃圾等物质</a:t>
            </a:r>
            <a:endParaRPr lang="en-US" altLang="zh-CN" sz="2000" b="1" dirty="0">
              <a:solidFill>
                <a:schemeClr val="tx1">
                  <a:lumMod val="50000"/>
                  <a:lumOff val="50000"/>
                </a:schemeClr>
              </a:solidFill>
              <a:cs typeface="+mn-ea"/>
              <a:sym typeface="+mn-lt"/>
            </a:endParaRPr>
          </a:p>
        </p:txBody>
      </p:sp>
      <p:sp>
        <p:nvSpPr>
          <p:cNvPr id="45" name="文本框 51"/>
          <p:cNvSpPr txBox="1"/>
          <p:nvPr/>
        </p:nvSpPr>
        <p:spPr>
          <a:xfrm>
            <a:off x="8960929" y="2305722"/>
            <a:ext cx="1788650" cy="398780"/>
          </a:xfrm>
          <a:prstGeom prst="rect">
            <a:avLst/>
          </a:prstGeom>
          <a:noFill/>
        </p:spPr>
        <p:txBody>
          <a:bodyPr wrap="square" rtlCol="0">
            <a:spAutoFit/>
          </a:bodyPr>
          <a:lstStyle/>
          <a:p>
            <a:r>
              <a:rPr lang="zh-CN" altLang="en-US" sz="2000" b="1" dirty="0">
                <a:solidFill>
                  <a:schemeClr val="tx1">
                    <a:lumMod val="95000"/>
                    <a:lumOff val="5000"/>
                  </a:schemeClr>
                </a:solidFill>
                <a:latin typeface="楷体" panose="02010609060101010101" charset="-122"/>
                <a:ea typeface="楷体" panose="02010609060101010101" charset="-122"/>
                <a:cs typeface="+mn-ea"/>
                <a:sym typeface="+mn-lt"/>
              </a:rPr>
              <a:t>水质净化模块</a:t>
            </a:r>
            <a:endParaRPr lang="en-US" altLang="zh-CN" sz="2000" b="1" dirty="0">
              <a:solidFill>
                <a:schemeClr val="tx1">
                  <a:lumMod val="95000"/>
                  <a:lumOff val="5000"/>
                </a:schemeClr>
              </a:solidFill>
              <a:latin typeface="楷体" panose="02010609060101010101" charset="-122"/>
              <a:ea typeface="楷体" panose="02010609060101010101" charset="-122"/>
              <a:cs typeface="+mn-ea"/>
              <a:sym typeface="+mn-lt"/>
            </a:endParaRPr>
          </a:p>
        </p:txBody>
      </p:sp>
      <p:sp>
        <p:nvSpPr>
          <p:cNvPr id="49" name="文本框 51"/>
          <p:cNvSpPr txBox="1"/>
          <p:nvPr/>
        </p:nvSpPr>
        <p:spPr>
          <a:xfrm>
            <a:off x="1343025" y="1463040"/>
            <a:ext cx="2828925" cy="398780"/>
          </a:xfrm>
          <a:prstGeom prst="rect">
            <a:avLst/>
          </a:prstGeom>
          <a:noFill/>
        </p:spPr>
        <p:txBody>
          <a:bodyPr wrap="square" rtlCol="0">
            <a:spAutoFit/>
          </a:bodyPr>
          <a:lstStyle/>
          <a:p>
            <a:pPr algn="r"/>
            <a:r>
              <a:rPr lang="zh-CN" altLang="en-US" sz="2000" b="1">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处理</a:t>
            </a:r>
            <a:r>
              <a:rPr lang="en-US" altLang="zh-CN" sz="2000" b="1">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漂浮</a:t>
            </a:r>
            <a:r>
              <a:rPr lang="zh-CN" altLang="en-US" sz="2000" b="1">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的</a:t>
            </a:r>
            <a:r>
              <a:rPr lang="en-US" altLang="zh-CN" sz="2000" b="1">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中小型垃圾</a:t>
            </a:r>
            <a:endParaRPr lang="en-US" altLang="zh-CN" sz="2000" b="1" dirty="0">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mn-ea"/>
              <a:sym typeface="+mn-ea"/>
            </a:endParaRPr>
          </a:p>
        </p:txBody>
      </p:sp>
      <p:sp>
        <p:nvSpPr>
          <p:cNvPr id="50"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314325" y="3239770"/>
            <a:ext cx="3498850" cy="1014730"/>
          </a:xfrm>
          <a:prstGeom prst="rect">
            <a:avLst/>
          </a:prstGeom>
          <a:noFill/>
        </p:spPr>
        <p:txBody>
          <a:bodyPr wrap="square" rtlCol="0">
            <a:spAutoFit/>
          </a:bodyPr>
          <a:lstStyle/>
          <a:p>
            <a:pPr algn="r">
              <a:lnSpc>
                <a:spcPct val="150000"/>
              </a:lnSpc>
            </a:pPr>
            <a:r>
              <a:rPr lang="zh-CN" altLang="en-US" sz="2000" b="1" dirty="0" err="1">
                <a:solidFill>
                  <a:srgbClr val="FF0000"/>
                </a:solidFill>
                <a:latin typeface="楷体" panose="02010609060101010101" charset="-122"/>
                <a:ea typeface="楷体" panose="02010609060101010101" charset="-122"/>
                <a:cs typeface="楷体" panose="02010609060101010101" charset="-122"/>
                <a:sym typeface="+mn-ea"/>
              </a:rPr>
              <a:t>处理</a:t>
            </a:r>
            <a:r>
              <a:rPr lang="en-US" sz="2000" b="1" dirty="0" err="1">
                <a:solidFill>
                  <a:srgbClr val="FF0000"/>
                </a:solidFill>
                <a:latin typeface="楷体" panose="02010609060101010101" charset="-122"/>
                <a:ea typeface="楷体" panose="02010609060101010101" charset="-122"/>
                <a:cs typeface="楷体" panose="02010609060101010101" charset="-122"/>
                <a:sym typeface="+mn-ea"/>
              </a:rPr>
              <a:t>富营养化或者赤潮</a:t>
            </a:r>
            <a:r>
              <a:rPr lang="zh-CN" altLang="en-US" sz="2000" b="1" dirty="0" err="1">
                <a:solidFill>
                  <a:srgbClr val="FF0000"/>
                </a:solidFill>
                <a:latin typeface="楷体" panose="02010609060101010101" charset="-122"/>
                <a:ea typeface="楷体" panose="02010609060101010101" charset="-122"/>
                <a:cs typeface="楷体" panose="02010609060101010101" charset="-122"/>
                <a:sym typeface="+mn-ea"/>
              </a:rPr>
              <a:t>等需要药物治理等问题</a:t>
            </a:r>
            <a:r>
              <a:rPr lang="en-US" altLang="zh-CN" sz="2000" b="1" dirty="0">
                <a:solidFill>
                  <a:schemeClr val="tx1">
                    <a:lumMod val="50000"/>
                    <a:lumOff val="50000"/>
                  </a:schemeClr>
                </a:solidFill>
                <a:cs typeface="+mn-ea"/>
                <a:sym typeface="+mn-lt"/>
              </a:rPr>
              <a:t>.</a:t>
            </a:r>
          </a:p>
        </p:txBody>
      </p:sp>
      <p:sp>
        <p:nvSpPr>
          <p:cNvPr id="53" name="文本框 52"/>
          <p:cNvSpPr txBox="1"/>
          <p:nvPr/>
        </p:nvSpPr>
        <p:spPr>
          <a:xfrm>
            <a:off x="3093720" y="5226050"/>
            <a:ext cx="6750685" cy="1198880"/>
          </a:xfrm>
          <a:prstGeom prst="rect">
            <a:avLst/>
          </a:prstGeom>
          <a:noFill/>
        </p:spPr>
        <p:txBody>
          <a:bodyPr wrap="square" rtlCol="0">
            <a:spAutoFit/>
          </a:bodyPr>
          <a:lstStyle/>
          <a:p>
            <a:pPr algn="ctr"/>
            <a:r>
              <a:rPr lang="zh-CN" altLang="en-US">
                <a:solidFill>
                  <a:schemeClr val="accent1"/>
                </a:solidFill>
                <a:latin typeface="楷体" panose="02010609060101010101" charset="-122"/>
                <a:ea typeface="楷体" panose="02010609060101010101" charset="-122"/>
                <a:cs typeface="楷体" panose="02010609060101010101" charset="-122"/>
              </a:rPr>
              <a:t>中小型漂浮垃圾（</a:t>
            </a:r>
            <a:r>
              <a:rPr lang="en-US" altLang="zh-CN">
                <a:solidFill>
                  <a:schemeClr val="accent1"/>
                </a:solidFill>
                <a:latin typeface="楷体" panose="02010609060101010101" charset="-122"/>
                <a:ea typeface="楷体" panose="02010609060101010101" charset="-122"/>
                <a:cs typeface="楷体" panose="02010609060101010101" charset="-122"/>
              </a:rPr>
              <a:t>√</a:t>
            </a:r>
            <a:r>
              <a:rPr lang="zh-CN" altLang="en-US">
                <a:solidFill>
                  <a:schemeClr val="accent1"/>
                </a:solidFill>
                <a:latin typeface="楷体" panose="02010609060101010101" charset="-122"/>
                <a:ea typeface="楷体" panose="02010609060101010101" charset="-122"/>
                <a:cs typeface="楷体" panose="02010609060101010101" charset="-122"/>
              </a:rPr>
              <a:t>）</a:t>
            </a:r>
          </a:p>
          <a:p>
            <a:pPr algn="ctr"/>
            <a:r>
              <a:rPr lang="en-US" altLang="zh-CN">
                <a:solidFill>
                  <a:schemeClr val="accent1"/>
                </a:solidFill>
                <a:latin typeface="楷体" panose="02010609060101010101" charset="-122"/>
                <a:ea typeface="楷体" panose="02010609060101010101" charset="-122"/>
                <a:cs typeface="楷体" panose="02010609060101010101" charset="-122"/>
              </a:rPr>
              <a:t>      </a:t>
            </a:r>
            <a:r>
              <a:rPr lang="zh-CN" altLang="en-US">
                <a:solidFill>
                  <a:schemeClr val="accent1"/>
                </a:solidFill>
                <a:latin typeface="楷体" panose="02010609060101010101" charset="-122"/>
                <a:ea typeface="楷体" panose="02010609060101010101" charset="-122"/>
                <a:cs typeface="楷体" panose="02010609060101010101" charset="-122"/>
              </a:rPr>
              <a:t>小型杂质（</a:t>
            </a:r>
            <a:r>
              <a:rPr lang="en-US" altLang="zh-CN">
                <a:solidFill>
                  <a:schemeClr val="accent1"/>
                </a:solidFill>
                <a:latin typeface="楷体" panose="02010609060101010101" charset="-122"/>
                <a:ea typeface="楷体" panose="02010609060101010101" charset="-122"/>
                <a:cs typeface="楷体" panose="02010609060101010101" charset="-122"/>
              </a:rPr>
              <a:t>√</a:t>
            </a:r>
            <a:r>
              <a:rPr lang="zh-CN" altLang="en-US">
                <a:solidFill>
                  <a:schemeClr val="accent1"/>
                </a:solidFill>
                <a:latin typeface="楷体" panose="02010609060101010101" charset="-122"/>
                <a:ea typeface="楷体" panose="02010609060101010101" charset="-122"/>
                <a:cs typeface="楷体" panose="02010609060101010101" charset="-122"/>
              </a:rPr>
              <a:t>）</a:t>
            </a:r>
          </a:p>
          <a:p>
            <a:pPr algn="ctr"/>
            <a:r>
              <a:rPr lang="en-US" altLang="zh-CN">
                <a:solidFill>
                  <a:schemeClr val="accent1"/>
                </a:solidFill>
                <a:latin typeface="楷体" panose="02010609060101010101" charset="-122"/>
                <a:ea typeface="楷体" panose="02010609060101010101" charset="-122"/>
                <a:cs typeface="楷体" panose="02010609060101010101" charset="-122"/>
              </a:rPr>
              <a:t>      </a:t>
            </a:r>
            <a:r>
              <a:rPr lang="zh-CN" altLang="en-US">
                <a:solidFill>
                  <a:schemeClr val="accent1"/>
                </a:solidFill>
                <a:latin typeface="楷体" panose="02010609060101010101" charset="-122"/>
                <a:ea typeface="楷体" panose="02010609060101010101" charset="-122"/>
                <a:cs typeface="楷体" panose="02010609060101010101" charset="-122"/>
              </a:rPr>
              <a:t>金属离子（</a:t>
            </a:r>
            <a:r>
              <a:rPr lang="en-US" altLang="zh-CN">
                <a:solidFill>
                  <a:schemeClr val="accent1"/>
                </a:solidFill>
                <a:latin typeface="楷体" panose="02010609060101010101" charset="-122"/>
                <a:ea typeface="楷体" panose="02010609060101010101" charset="-122"/>
                <a:cs typeface="楷体" panose="02010609060101010101" charset="-122"/>
              </a:rPr>
              <a:t>√</a:t>
            </a:r>
            <a:r>
              <a:rPr lang="zh-CN" altLang="en-US">
                <a:solidFill>
                  <a:schemeClr val="accent1"/>
                </a:solidFill>
                <a:latin typeface="楷体" panose="02010609060101010101" charset="-122"/>
                <a:ea typeface="楷体" panose="02010609060101010101" charset="-122"/>
                <a:cs typeface="楷体" panose="02010609060101010101" charset="-122"/>
              </a:rPr>
              <a:t>）</a:t>
            </a:r>
          </a:p>
          <a:p>
            <a:pPr algn="ctr"/>
            <a:r>
              <a:rPr lang="en-US" altLang="zh-CN">
                <a:solidFill>
                  <a:schemeClr val="accent1"/>
                </a:solidFill>
                <a:latin typeface="楷体" panose="02010609060101010101" charset="-122"/>
                <a:ea typeface="楷体" panose="02010609060101010101" charset="-122"/>
                <a:cs typeface="楷体" panose="02010609060101010101" charset="-122"/>
              </a:rPr>
              <a:t>    </a:t>
            </a:r>
            <a:r>
              <a:rPr lang="zh-CN" altLang="en-US">
                <a:solidFill>
                  <a:schemeClr val="accent1"/>
                </a:solidFill>
                <a:latin typeface="楷体" panose="02010609060101010101" charset="-122"/>
                <a:ea typeface="楷体" panose="02010609060101010101" charset="-122"/>
                <a:cs typeface="楷体" panose="02010609060101010101" charset="-122"/>
              </a:rPr>
              <a:t>非金属杂质（</a:t>
            </a:r>
            <a:r>
              <a:rPr lang="en-US" altLang="zh-CN">
                <a:solidFill>
                  <a:schemeClr val="accent1"/>
                </a:solidFill>
                <a:latin typeface="楷体" panose="02010609060101010101" charset="-122"/>
                <a:ea typeface="楷体" panose="02010609060101010101" charset="-122"/>
                <a:cs typeface="楷体" panose="02010609060101010101" charset="-122"/>
              </a:rPr>
              <a:t>√</a:t>
            </a:r>
            <a:r>
              <a:rPr lang="zh-CN" altLang="en-US">
                <a:solidFill>
                  <a:schemeClr val="accent1"/>
                </a:solidFill>
              </a:rPr>
              <a:t>）</a:t>
            </a:r>
          </a:p>
        </p:txBody>
      </p:sp>
      <p:sp>
        <p:nvSpPr>
          <p:cNvPr id="55" name="文本框 54"/>
          <p:cNvSpPr txBox="1"/>
          <p:nvPr/>
        </p:nvSpPr>
        <p:spPr>
          <a:xfrm>
            <a:off x="4070350" y="4931410"/>
            <a:ext cx="1402080" cy="1568450"/>
          </a:xfrm>
          <a:prstGeom prst="rect">
            <a:avLst/>
          </a:prstGeom>
          <a:noFill/>
        </p:spPr>
        <p:txBody>
          <a:bodyPr wrap="none" rtlCol="0">
            <a:spAutoFit/>
          </a:bodyPr>
          <a:lstStyle/>
          <a:p>
            <a:pPr algn="l"/>
            <a:r>
              <a:rPr lang="zh-CN" altLang="en-US" sz="9600">
                <a:ln/>
                <a:solidFill>
                  <a:schemeClr val="accent1"/>
                </a:solidFill>
                <a:effectLst>
                  <a:outerShdw blurRad="38100" dist="25400" dir="5400000" algn="ctr" rotWithShape="0">
                    <a:srgbClr val="6E747A">
                      <a:alpha val="43000"/>
                    </a:srgbClr>
                  </a:outerShdw>
                </a:effectLst>
                <a:sym typeface="+mn-ea"/>
              </a:rPr>
              <a:t>｛</a:t>
            </a:r>
          </a:p>
        </p:txBody>
      </p:sp>
      <p:sp>
        <p:nvSpPr>
          <p:cNvPr id="56" name="文本框 55"/>
          <p:cNvSpPr txBox="1"/>
          <p:nvPr/>
        </p:nvSpPr>
        <p:spPr>
          <a:xfrm>
            <a:off x="3338830" y="5632450"/>
            <a:ext cx="2133600" cy="368300"/>
          </a:xfrm>
          <a:prstGeom prst="rect">
            <a:avLst/>
          </a:prstGeom>
          <a:noFill/>
        </p:spPr>
        <p:txBody>
          <a:bodyPr wrap="square" rtlCol="0">
            <a:spAutoFit/>
          </a:bodyPr>
          <a:lstStyle/>
          <a:p>
            <a:r>
              <a:rPr lang="zh-CN" altLang="en-US">
                <a:ln/>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垃圾处理类型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62455" y="557471"/>
            <a:ext cx="2419720" cy="461665"/>
          </a:xfrm>
          <a:prstGeom prst="rect">
            <a:avLst/>
          </a:prstGeom>
          <a:noFill/>
        </p:spPr>
        <p:txBody>
          <a:bodyPr wrap="square" rtlCol="0">
            <a:spAutoFit/>
          </a:bodyPr>
          <a:lstStyle/>
          <a:p>
            <a:pPr algn="ctr"/>
            <a:r>
              <a:rPr lang="zh-CN" altLang="en-US" sz="2400" b="1" dirty="0">
                <a:solidFill>
                  <a:schemeClr val="tx1">
                    <a:lumMod val="95000"/>
                    <a:lumOff val="5000"/>
                  </a:schemeClr>
                </a:solidFill>
                <a:latin typeface="楷体" panose="02010609060101010101" charset="-122"/>
                <a:ea typeface="楷体" panose="02010609060101010101" charset="-122"/>
              </a:rPr>
              <a:t>电控部分</a:t>
            </a:r>
          </a:p>
        </p:txBody>
      </p:sp>
      <p:cxnSp>
        <p:nvCxnSpPr>
          <p:cNvPr id="3" name="直接连接符 2"/>
          <p:cNvCxnSpPr/>
          <p:nvPr/>
        </p:nvCxnSpPr>
        <p:spPr>
          <a:xfrm>
            <a:off x="5798723" y="1040580"/>
            <a:ext cx="706056" cy="0"/>
          </a:xfrm>
          <a:prstGeom prst="line">
            <a:avLst/>
          </a:prstGeom>
          <a:ln w="19050">
            <a:solidFill>
              <a:srgbClr val="0097A4"/>
            </a:solidFill>
          </a:ln>
        </p:spPr>
        <p:style>
          <a:lnRef idx="1">
            <a:schemeClr val="accent1"/>
          </a:lnRef>
          <a:fillRef idx="0">
            <a:schemeClr val="accent1"/>
          </a:fillRef>
          <a:effectRef idx="0">
            <a:schemeClr val="accent1"/>
          </a:effectRef>
          <a:fontRef idx="minor">
            <a:schemeClr val="tx1"/>
          </a:fontRef>
        </p:style>
      </p:cxnSp>
      <p:grpSp>
        <p:nvGrpSpPr>
          <p:cNvPr id="4" name="Group 8"/>
          <p:cNvGrpSpPr/>
          <p:nvPr/>
        </p:nvGrpSpPr>
        <p:grpSpPr>
          <a:xfrm>
            <a:off x="3928874" y="1905000"/>
            <a:ext cx="4334252" cy="4440890"/>
            <a:chOff x="3928874" y="1905000"/>
            <a:chExt cx="4334252" cy="4440890"/>
          </a:xfrm>
          <a:solidFill>
            <a:srgbClr val="ECD9A0"/>
          </a:solidFill>
        </p:grpSpPr>
        <p:sp>
          <p:nvSpPr>
            <p:cNvPr id="5" name="Oval 28"/>
            <p:cNvSpPr>
              <a:spLocks noChangeArrowheads="1"/>
            </p:cNvSpPr>
            <p:nvPr/>
          </p:nvSpPr>
          <p:spPr bwMode="auto">
            <a:xfrm>
              <a:off x="6988207" y="4870728"/>
              <a:ext cx="761871" cy="763056"/>
            </a:xfrm>
            <a:prstGeom prst="ellipse">
              <a:avLst/>
            </a:prstGeom>
            <a:grpFill/>
            <a:ln>
              <a:noFill/>
            </a:ln>
          </p:spPr>
          <p:txBody>
            <a:bodyPr vert="horz" wrap="square" lIns="91440" tIns="45720" rIns="91440" bIns="45720" numCol="1" anchor="t" anchorCtr="0" compatLnSpc="1"/>
            <a:lstStyle/>
            <a:p>
              <a:endParaRPr lang="en-US"/>
            </a:p>
          </p:txBody>
        </p:sp>
        <p:grpSp>
          <p:nvGrpSpPr>
            <p:cNvPr id="6" name="Group 5"/>
            <p:cNvGrpSpPr/>
            <p:nvPr/>
          </p:nvGrpSpPr>
          <p:grpSpPr>
            <a:xfrm>
              <a:off x="3928874" y="1905000"/>
              <a:ext cx="4334252" cy="4440890"/>
              <a:chOff x="3928874" y="1905000"/>
              <a:chExt cx="4334252" cy="4440890"/>
            </a:xfrm>
            <a:grpFill/>
          </p:grpSpPr>
          <p:sp>
            <p:nvSpPr>
              <p:cNvPr id="7" name="Freeform 5"/>
              <p:cNvSpPr/>
              <p:nvPr/>
            </p:nvSpPr>
            <p:spPr bwMode="auto">
              <a:xfrm>
                <a:off x="7148164" y="5876682"/>
                <a:ext cx="468024" cy="469208"/>
              </a:xfrm>
              <a:custGeom>
                <a:avLst/>
                <a:gdLst>
                  <a:gd name="T0" fmla="*/ 193 w 291"/>
                  <a:gd name="T1" fmla="*/ 27 h 291"/>
                  <a:gd name="T2" fmla="*/ 264 w 291"/>
                  <a:gd name="T3" fmla="*/ 194 h 291"/>
                  <a:gd name="T4" fmla="*/ 97 w 291"/>
                  <a:gd name="T5" fmla="*/ 265 h 291"/>
                  <a:gd name="T6" fmla="*/ 26 w 291"/>
                  <a:gd name="T7" fmla="*/ 98 h 291"/>
                  <a:gd name="T8" fmla="*/ 193 w 291"/>
                  <a:gd name="T9" fmla="*/ 27 h 291"/>
                </a:gdLst>
                <a:ahLst/>
                <a:cxnLst>
                  <a:cxn ang="0">
                    <a:pos x="T0" y="T1"/>
                  </a:cxn>
                  <a:cxn ang="0">
                    <a:pos x="T2" y="T3"/>
                  </a:cxn>
                  <a:cxn ang="0">
                    <a:pos x="T4" y="T5"/>
                  </a:cxn>
                  <a:cxn ang="0">
                    <a:pos x="T6" y="T7"/>
                  </a:cxn>
                  <a:cxn ang="0">
                    <a:pos x="T8" y="T9"/>
                  </a:cxn>
                </a:cxnLst>
                <a:rect l="0" t="0" r="r" b="b"/>
                <a:pathLst>
                  <a:path w="291" h="291">
                    <a:moveTo>
                      <a:pt x="193" y="27"/>
                    </a:moveTo>
                    <a:cubicBezTo>
                      <a:pt x="259" y="53"/>
                      <a:pt x="291" y="128"/>
                      <a:pt x="264" y="194"/>
                    </a:cubicBezTo>
                    <a:cubicBezTo>
                      <a:pt x="238" y="259"/>
                      <a:pt x="163" y="291"/>
                      <a:pt x="97" y="265"/>
                    </a:cubicBezTo>
                    <a:cubicBezTo>
                      <a:pt x="32" y="238"/>
                      <a:pt x="0" y="163"/>
                      <a:pt x="26" y="98"/>
                    </a:cubicBezTo>
                    <a:cubicBezTo>
                      <a:pt x="53" y="32"/>
                      <a:pt x="128" y="0"/>
                      <a:pt x="193" y="27"/>
                    </a:cubicBezTo>
                  </a:path>
                </a:pathLst>
              </a:custGeom>
              <a:grp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7902926" y="1905000"/>
                <a:ext cx="360200" cy="359016"/>
              </a:xfrm>
              <a:custGeom>
                <a:avLst/>
                <a:gdLst>
                  <a:gd name="T0" fmla="*/ 0 w 223"/>
                  <a:gd name="T1" fmla="*/ 110 h 223"/>
                  <a:gd name="T2" fmla="*/ 112 w 223"/>
                  <a:gd name="T3" fmla="*/ 0 h 223"/>
                  <a:gd name="T4" fmla="*/ 222 w 223"/>
                  <a:gd name="T5" fmla="*/ 112 h 223"/>
                  <a:gd name="T6" fmla="*/ 110 w 223"/>
                  <a:gd name="T7" fmla="*/ 222 h 223"/>
                  <a:gd name="T8" fmla="*/ 0 w 223"/>
                  <a:gd name="T9" fmla="*/ 110 h 223"/>
                </a:gdLst>
                <a:ahLst/>
                <a:cxnLst>
                  <a:cxn ang="0">
                    <a:pos x="T0" y="T1"/>
                  </a:cxn>
                  <a:cxn ang="0">
                    <a:pos x="T2" y="T3"/>
                  </a:cxn>
                  <a:cxn ang="0">
                    <a:pos x="T4" y="T5"/>
                  </a:cxn>
                  <a:cxn ang="0">
                    <a:pos x="T6" y="T7"/>
                  </a:cxn>
                  <a:cxn ang="0">
                    <a:pos x="T8" y="T9"/>
                  </a:cxn>
                </a:cxnLst>
                <a:rect l="0" t="0" r="r" b="b"/>
                <a:pathLst>
                  <a:path w="223" h="223">
                    <a:moveTo>
                      <a:pt x="0" y="110"/>
                    </a:moveTo>
                    <a:cubicBezTo>
                      <a:pt x="1" y="49"/>
                      <a:pt x="51" y="0"/>
                      <a:pt x="112" y="0"/>
                    </a:cubicBezTo>
                    <a:cubicBezTo>
                      <a:pt x="173" y="1"/>
                      <a:pt x="223" y="51"/>
                      <a:pt x="222" y="112"/>
                    </a:cubicBezTo>
                    <a:cubicBezTo>
                      <a:pt x="221" y="173"/>
                      <a:pt x="171" y="223"/>
                      <a:pt x="110" y="222"/>
                    </a:cubicBezTo>
                    <a:cubicBezTo>
                      <a:pt x="49" y="221"/>
                      <a:pt x="0" y="171"/>
                      <a:pt x="0" y="110"/>
                    </a:cubicBezTo>
                    <a:close/>
                  </a:path>
                </a:pathLst>
              </a:custGeom>
              <a:grpFill/>
              <a:ln>
                <a:noFill/>
              </a:ln>
            </p:spPr>
            <p:txBody>
              <a:bodyPr vert="horz" wrap="square" lIns="91440" tIns="45720" rIns="91440" bIns="45720" numCol="1" anchor="t" anchorCtr="0" compatLnSpc="1"/>
              <a:lstStyle/>
              <a:p>
                <a:endParaRPr lang="en-US"/>
              </a:p>
            </p:txBody>
          </p:sp>
          <p:sp>
            <p:nvSpPr>
              <p:cNvPr id="9" name="Oval 11"/>
              <p:cNvSpPr>
                <a:spLocks noChangeArrowheads="1"/>
              </p:cNvSpPr>
              <p:nvPr/>
            </p:nvSpPr>
            <p:spPr bwMode="auto">
              <a:xfrm>
                <a:off x="3928874" y="5947774"/>
                <a:ext cx="357831" cy="355461"/>
              </a:xfrm>
              <a:prstGeom prst="ellipse">
                <a:avLst/>
              </a:prstGeom>
              <a:grpFill/>
              <a:ln>
                <a:noFill/>
              </a:ln>
            </p:spPr>
            <p:txBody>
              <a:bodyPr vert="horz" wrap="square" lIns="91440" tIns="45720" rIns="91440" bIns="45720" numCol="1" anchor="t" anchorCtr="0" compatLnSpc="1"/>
              <a:lstStyle/>
              <a:p>
                <a:endParaRPr lang="en-US"/>
              </a:p>
            </p:txBody>
          </p:sp>
          <p:sp>
            <p:nvSpPr>
              <p:cNvPr id="10" name="Freeform 14"/>
              <p:cNvSpPr/>
              <p:nvPr/>
            </p:nvSpPr>
            <p:spPr bwMode="auto">
              <a:xfrm>
                <a:off x="5118483" y="1944101"/>
                <a:ext cx="360200" cy="359016"/>
              </a:xfrm>
              <a:custGeom>
                <a:avLst/>
                <a:gdLst>
                  <a:gd name="T0" fmla="*/ 1 w 223"/>
                  <a:gd name="T1" fmla="*/ 110 h 223"/>
                  <a:gd name="T2" fmla="*/ 113 w 223"/>
                  <a:gd name="T3" fmla="*/ 0 h 223"/>
                  <a:gd name="T4" fmla="*/ 223 w 223"/>
                  <a:gd name="T5" fmla="*/ 112 h 223"/>
                  <a:gd name="T6" fmla="*/ 111 w 223"/>
                  <a:gd name="T7" fmla="*/ 222 h 223"/>
                  <a:gd name="T8" fmla="*/ 1 w 223"/>
                  <a:gd name="T9" fmla="*/ 110 h 223"/>
                </a:gdLst>
                <a:ahLst/>
                <a:cxnLst>
                  <a:cxn ang="0">
                    <a:pos x="T0" y="T1"/>
                  </a:cxn>
                  <a:cxn ang="0">
                    <a:pos x="T2" y="T3"/>
                  </a:cxn>
                  <a:cxn ang="0">
                    <a:pos x="T4" y="T5"/>
                  </a:cxn>
                  <a:cxn ang="0">
                    <a:pos x="T6" y="T7"/>
                  </a:cxn>
                  <a:cxn ang="0">
                    <a:pos x="T8" y="T9"/>
                  </a:cxn>
                </a:cxnLst>
                <a:rect l="0" t="0" r="r" b="b"/>
                <a:pathLst>
                  <a:path w="223" h="223">
                    <a:moveTo>
                      <a:pt x="1" y="110"/>
                    </a:moveTo>
                    <a:cubicBezTo>
                      <a:pt x="2" y="49"/>
                      <a:pt x="52" y="0"/>
                      <a:pt x="113" y="0"/>
                    </a:cubicBezTo>
                    <a:cubicBezTo>
                      <a:pt x="174" y="1"/>
                      <a:pt x="223" y="51"/>
                      <a:pt x="223" y="112"/>
                    </a:cubicBezTo>
                    <a:cubicBezTo>
                      <a:pt x="222" y="173"/>
                      <a:pt x="172" y="223"/>
                      <a:pt x="111" y="222"/>
                    </a:cubicBezTo>
                    <a:cubicBezTo>
                      <a:pt x="50" y="221"/>
                      <a:pt x="0" y="171"/>
                      <a:pt x="1" y="110"/>
                    </a:cubicBezTo>
                    <a:close/>
                  </a:path>
                </a:pathLst>
              </a:custGeom>
              <a:grpFill/>
              <a:ln>
                <a:noFill/>
              </a:ln>
            </p:spPr>
            <p:txBody>
              <a:bodyPr vert="horz" wrap="square" lIns="91440" tIns="45720" rIns="91440" bIns="45720" numCol="1" anchor="t" anchorCtr="0" compatLnSpc="1"/>
              <a:lstStyle/>
              <a:p>
                <a:endParaRPr lang="en-US"/>
              </a:p>
            </p:txBody>
          </p:sp>
          <p:grpSp>
            <p:nvGrpSpPr>
              <p:cNvPr id="11" name="Group 49"/>
              <p:cNvGrpSpPr/>
              <p:nvPr/>
            </p:nvGrpSpPr>
            <p:grpSpPr>
              <a:xfrm>
                <a:off x="4103049" y="2107613"/>
                <a:ext cx="3950355" cy="3971682"/>
                <a:chOff x="3429000" y="742951"/>
                <a:chExt cx="5292726" cy="5321300"/>
              </a:xfrm>
              <a:grpFill/>
            </p:grpSpPr>
            <p:grpSp>
              <p:nvGrpSpPr>
                <p:cNvPr id="15" name="Group 48"/>
                <p:cNvGrpSpPr/>
                <p:nvPr/>
              </p:nvGrpSpPr>
              <p:grpSpPr>
                <a:xfrm>
                  <a:off x="3429000" y="742951"/>
                  <a:ext cx="5292726" cy="5321300"/>
                  <a:chOff x="3429000" y="742951"/>
                  <a:chExt cx="5292726" cy="5321300"/>
                </a:xfrm>
                <a:grpFill/>
              </p:grpSpPr>
              <p:sp>
                <p:nvSpPr>
                  <p:cNvPr id="17" name="Freeform 7"/>
                  <p:cNvSpPr/>
                  <p:nvPr/>
                </p:nvSpPr>
                <p:spPr bwMode="auto">
                  <a:xfrm>
                    <a:off x="8266113" y="742951"/>
                    <a:ext cx="455613" cy="487363"/>
                  </a:xfrm>
                  <a:custGeom>
                    <a:avLst/>
                    <a:gdLst>
                      <a:gd name="T0" fmla="*/ 0 w 211"/>
                      <a:gd name="T1" fmla="*/ 183 h 225"/>
                      <a:gd name="T2" fmla="*/ 119 w 211"/>
                      <a:gd name="T3" fmla="*/ 0 h 225"/>
                      <a:gd name="T4" fmla="*/ 211 w 211"/>
                      <a:gd name="T5" fmla="*/ 94 h 225"/>
                      <a:gd name="T6" fmla="*/ 45 w 211"/>
                      <a:gd name="T7" fmla="*/ 225 h 225"/>
                      <a:gd name="T8" fmla="*/ 0 w 211"/>
                      <a:gd name="T9" fmla="*/ 183 h 225"/>
                    </a:gdLst>
                    <a:ahLst/>
                    <a:cxnLst>
                      <a:cxn ang="0">
                        <a:pos x="T0" y="T1"/>
                      </a:cxn>
                      <a:cxn ang="0">
                        <a:pos x="T2" y="T3"/>
                      </a:cxn>
                      <a:cxn ang="0">
                        <a:pos x="T4" y="T5"/>
                      </a:cxn>
                      <a:cxn ang="0">
                        <a:pos x="T6" y="T7"/>
                      </a:cxn>
                      <a:cxn ang="0">
                        <a:pos x="T8" y="T9"/>
                      </a:cxn>
                    </a:cxnLst>
                    <a:rect l="0" t="0" r="r" b="b"/>
                    <a:pathLst>
                      <a:path w="211" h="225">
                        <a:moveTo>
                          <a:pt x="0" y="183"/>
                        </a:moveTo>
                        <a:cubicBezTo>
                          <a:pt x="114" y="126"/>
                          <a:pt x="119" y="0"/>
                          <a:pt x="119" y="0"/>
                        </a:cubicBezTo>
                        <a:cubicBezTo>
                          <a:pt x="211" y="94"/>
                          <a:pt x="211" y="94"/>
                          <a:pt x="211" y="94"/>
                        </a:cubicBezTo>
                        <a:cubicBezTo>
                          <a:pt x="211" y="94"/>
                          <a:pt x="78" y="111"/>
                          <a:pt x="45" y="225"/>
                        </a:cubicBezTo>
                        <a:lnTo>
                          <a:pt x="0" y="183"/>
                        </a:lnTo>
                        <a:close/>
                      </a:path>
                    </a:pathLst>
                  </a:custGeom>
                  <a:grpFill/>
                  <a:ln>
                    <a:noFill/>
                  </a:ln>
                </p:spPr>
                <p:txBody>
                  <a:bodyPr vert="horz" wrap="square" lIns="91440" tIns="45720" rIns="91440" bIns="45720" numCol="1" anchor="t" anchorCtr="0" compatLnSpc="1"/>
                  <a:lstStyle/>
                  <a:p>
                    <a:endParaRPr lang="en-US"/>
                  </a:p>
                </p:txBody>
              </p:sp>
              <p:sp>
                <p:nvSpPr>
                  <p:cNvPr id="18" name="Freeform 10"/>
                  <p:cNvSpPr/>
                  <p:nvPr/>
                </p:nvSpPr>
                <p:spPr bwMode="auto">
                  <a:xfrm>
                    <a:off x="3429000" y="5584826"/>
                    <a:ext cx="476250" cy="479425"/>
                  </a:xfrm>
                  <a:custGeom>
                    <a:avLst/>
                    <a:gdLst>
                      <a:gd name="T0" fmla="*/ 220 w 220"/>
                      <a:gd name="T1" fmla="*/ 30 h 222"/>
                      <a:gd name="T2" fmla="*/ 110 w 220"/>
                      <a:gd name="T3" fmla="*/ 222 h 222"/>
                      <a:gd name="T4" fmla="*/ 0 w 220"/>
                      <a:gd name="T5" fmla="*/ 140 h 222"/>
                      <a:gd name="T6" fmla="*/ 186 w 220"/>
                      <a:gd name="T7" fmla="*/ 0 h 222"/>
                      <a:gd name="T8" fmla="*/ 220 w 220"/>
                      <a:gd name="T9" fmla="*/ 30 h 222"/>
                    </a:gdLst>
                    <a:ahLst/>
                    <a:cxnLst>
                      <a:cxn ang="0">
                        <a:pos x="T0" y="T1"/>
                      </a:cxn>
                      <a:cxn ang="0">
                        <a:pos x="T2" y="T3"/>
                      </a:cxn>
                      <a:cxn ang="0">
                        <a:pos x="T4" y="T5"/>
                      </a:cxn>
                      <a:cxn ang="0">
                        <a:pos x="T6" y="T7"/>
                      </a:cxn>
                      <a:cxn ang="0">
                        <a:pos x="T8" y="T9"/>
                      </a:cxn>
                    </a:cxnLst>
                    <a:rect l="0" t="0" r="r" b="b"/>
                    <a:pathLst>
                      <a:path w="220" h="222">
                        <a:moveTo>
                          <a:pt x="220" y="30"/>
                        </a:moveTo>
                        <a:cubicBezTo>
                          <a:pt x="123" y="99"/>
                          <a:pt x="110" y="222"/>
                          <a:pt x="110" y="222"/>
                        </a:cubicBezTo>
                        <a:cubicBezTo>
                          <a:pt x="0" y="140"/>
                          <a:pt x="0" y="140"/>
                          <a:pt x="0" y="140"/>
                        </a:cubicBezTo>
                        <a:cubicBezTo>
                          <a:pt x="0" y="140"/>
                          <a:pt x="155" y="114"/>
                          <a:pt x="186" y="0"/>
                        </a:cubicBezTo>
                        <a:lnTo>
                          <a:pt x="220" y="30"/>
                        </a:lnTo>
                        <a:close/>
                      </a:path>
                    </a:pathLst>
                  </a:custGeom>
                  <a:grpFill/>
                  <a:ln>
                    <a:noFill/>
                  </a:ln>
                </p:spPr>
                <p:txBody>
                  <a:bodyPr vert="horz" wrap="square" lIns="91440" tIns="45720" rIns="91440" bIns="45720" numCol="1" anchor="t" anchorCtr="0" compatLnSpc="1"/>
                  <a:lstStyle/>
                  <a:p>
                    <a:endParaRPr lang="en-US"/>
                  </a:p>
                </p:txBody>
              </p:sp>
              <p:sp>
                <p:nvSpPr>
                  <p:cNvPr id="19" name="Freeform 13"/>
                  <p:cNvSpPr/>
                  <p:nvPr/>
                </p:nvSpPr>
                <p:spPr bwMode="auto">
                  <a:xfrm>
                    <a:off x="4475163" y="823913"/>
                    <a:ext cx="519113" cy="520700"/>
                  </a:xfrm>
                  <a:custGeom>
                    <a:avLst/>
                    <a:gdLst>
                      <a:gd name="T0" fmla="*/ 0 w 241"/>
                      <a:gd name="T1" fmla="*/ 166 h 241"/>
                      <a:gd name="T2" fmla="*/ 151 w 241"/>
                      <a:gd name="T3" fmla="*/ 0 h 241"/>
                      <a:gd name="T4" fmla="*/ 241 w 241"/>
                      <a:gd name="T5" fmla="*/ 82 h 241"/>
                      <a:gd name="T6" fmla="*/ 92 w 241"/>
                      <a:gd name="T7" fmla="*/ 241 h 241"/>
                      <a:gd name="T8" fmla="*/ 0 w 241"/>
                      <a:gd name="T9" fmla="*/ 166 h 241"/>
                    </a:gdLst>
                    <a:ahLst/>
                    <a:cxnLst>
                      <a:cxn ang="0">
                        <a:pos x="T0" y="T1"/>
                      </a:cxn>
                      <a:cxn ang="0">
                        <a:pos x="T2" y="T3"/>
                      </a:cxn>
                      <a:cxn ang="0">
                        <a:pos x="T4" y="T5"/>
                      </a:cxn>
                      <a:cxn ang="0">
                        <a:pos x="T6" y="T7"/>
                      </a:cxn>
                      <a:cxn ang="0">
                        <a:pos x="T8" y="T9"/>
                      </a:cxn>
                    </a:cxnLst>
                    <a:rect l="0" t="0" r="r" b="b"/>
                    <a:pathLst>
                      <a:path w="241" h="241">
                        <a:moveTo>
                          <a:pt x="0" y="166"/>
                        </a:moveTo>
                        <a:cubicBezTo>
                          <a:pt x="138" y="135"/>
                          <a:pt x="151" y="0"/>
                          <a:pt x="151" y="0"/>
                        </a:cubicBezTo>
                        <a:cubicBezTo>
                          <a:pt x="241" y="82"/>
                          <a:pt x="241" y="82"/>
                          <a:pt x="241" y="82"/>
                        </a:cubicBezTo>
                        <a:cubicBezTo>
                          <a:pt x="241" y="82"/>
                          <a:pt x="85" y="107"/>
                          <a:pt x="92" y="241"/>
                        </a:cubicBezTo>
                        <a:lnTo>
                          <a:pt x="0" y="166"/>
                        </a:lnTo>
                        <a:close/>
                      </a:path>
                    </a:pathLst>
                  </a:custGeom>
                  <a:grpFill/>
                  <a:ln>
                    <a:noFill/>
                  </a:ln>
                </p:spPr>
                <p:txBody>
                  <a:bodyPr vert="horz" wrap="square" lIns="91440" tIns="45720" rIns="91440" bIns="45720" numCol="1" anchor="t" anchorCtr="0" compatLnSpc="1"/>
                  <a:lstStyle/>
                  <a:p>
                    <a:endParaRPr lang="en-US"/>
                  </a:p>
                </p:txBody>
              </p:sp>
              <p:sp>
                <p:nvSpPr>
                  <p:cNvPr id="20" name="Freeform 19"/>
                  <p:cNvSpPr/>
                  <p:nvPr/>
                </p:nvSpPr>
                <p:spPr bwMode="auto">
                  <a:xfrm>
                    <a:off x="4454525" y="3795713"/>
                    <a:ext cx="1071563" cy="1046163"/>
                  </a:xfrm>
                  <a:custGeom>
                    <a:avLst/>
                    <a:gdLst>
                      <a:gd name="T0" fmla="*/ 496 w 496"/>
                      <a:gd name="T1" fmla="*/ 87 h 485"/>
                      <a:gd name="T2" fmla="*/ 323 w 496"/>
                      <a:gd name="T3" fmla="*/ 485 h 485"/>
                      <a:gd name="T4" fmla="*/ 0 w 496"/>
                      <a:gd name="T5" fmla="*/ 208 h 485"/>
                      <a:gd name="T6" fmla="*/ 415 w 496"/>
                      <a:gd name="T7" fmla="*/ 0 h 485"/>
                      <a:gd name="T8" fmla="*/ 496 w 496"/>
                      <a:gd name="T9" fmla="*/ 87 h 485"/>
                    </a:gdLst>
                    <a:ahLst/>
                    <a:cxnLst>
                      <a:cxn ang="0">
                        <a:pos x="T0" y="T1"/>
                      </a:cxn>
                      <a:cxn ang="0">
                        <a:pos x="T2" y="T3"/>
                      </a:cxn>
                      <a:cxn ang="0">
                        <a:pos x="T4" y="T5"/>
                      </a:cxn>
                      <a:cxn ang="0">
                        <a:pos x="T6" y="T7"/>
                      </a:cxn>
                      <a:cxn ang="0">
                        <a:pos x="T8" y="T9"/>
                      </a:cxn>
                    </a:cxnLst>
                    <a:rect l="0" t="0" r="r" b="b"/>
                    <a:pathLst>
                      <a:path w="496" h="485">
                        <a:moveTo>
                          <a:pt x="496" y="87"/>
                        </a:moveTo>
                        <a:cubicBezTo>
                          <a:pt x="223" y="243"/>
                          <a:pt x="323" y="485"/>
                          <a:pt x="323" y="485"/>
                        </a:cubicBezTo>
                        <a:cubicBezTo>
                          <a:pt x="0" y="208"/>
                          <a:pt x="0" y="208"/>
                          <a:pt x="0" y="208"/>
                        </a:cubicBezTo>
                        <a:cubicBezTo>
                          <a:pt x="0" y="208"/>
                          <a:pt x="197" y="278"/>
                          <a:pt x="415" y="0"/>
                        </a:cubicBezTo>
                        <a:lnTo>
                          <a:pt x="496" y="87"/>
                        </a:lnTo>
                        <a:close/>
                      </a:path>
                    </a:pathLst>
                  </a:custGeom>
                  <a:grpFill/>
                  <a:ln>
                    <a:noFill/>
                  </a:ln>
                </p:spPr>
                <p:txBody>
                  <a:bodyPr vert="horz" wrap="square" lIns="91440" tIns="45720" rIns="91440" bIns="45720" numCol="1" anchor="t" anchorCtr="0" compatLnSpc="1"/>
                  <a:lstStyle/>
                  <a:p>
                    <a:endParaRPr lang="en-US"/>
                  </a:p>
                </p:txBody>
              </p:sp>
              <p:sp>
                <p:nvSpPr>
                  <p:cNvPr id="21" name="Freeform 20"/>
                  <p:cNvSpPr/>
                  <p:nvPr/>
                </p:nvSpPr>
                <p:spPr bwMode="auto">
                  <a:xfrm>
                    <a:off x="4445000" y="1692276"/>
                    <a:ext cx="1243013" cy="1138238"/>
                  </a:xfrm>
                  <a:custGeom>
                    <a:avLst/>
                    <a:gdLst>
                      <a:gd name="T0" fmla="*/ 68 w 576"/>
                      <a:gd name="T1" fmla="*/ 0 h 527"/>
                      <a:gd name="T2" fmla="*/ 576 w 576"/>
                      <a:gd name="T3" fmla="*/ 201 h 527"/>
                      <a:gd name="T4" fmla="*/ 329 w 576"/>
                      <a:gd name="T5" fmla="*/ 527 h 527"/>
                      <a:gd name="T6" fmla="*/ 0 w 576"/>
                      <a:gd name="T7" fmla="*/ 105 h 527"/>
                      <a:gd name="T8" fmla="*/ 68 w 576"/>
                      <a:gd name="T9" fmla="*/ 0 h 527"/>
                    </a:gdLst>
                    <a:ahLst/>
                    <a:cxnLst>
                      <a:cxn ang="0">
                        <a:pos x="T0" y="T1"/>
                      </a:cxn>
                      <a:cxn ang="0">
                        <a:pos x="T2" y="T3"/>
                      </a:cxn>
                      <a:cxn ang="0">
                        <a:pos x="T4" y="T5"/>
                      </a:cxn>
                      <a:cxn ang="0">
                        <a:pos x="T6" y="T7"/>
                      </a:cxn>
                      <a:cxn ang="0">
                        <a:pos x="T8" y="T9"/>
                      </a:cxn>
                    </a:cxnLst>
                    <a:rect l="0" t="0" r="r" b="b"/>
                    <a:pathLst>
                      <a:path w="576" h="527">
                        <a:moveTo>
                          <a:pt x="68" y="0"/>
                        </a:moveTo>
                        <a:cubicBezTo>
                          <a:pt x="283" y="300"/>
                          <a:pt x="576" y="201"/>
                          <a:pt x="576" y="201"/>
                        </a:cubicBezTo>
                        <a:cubicBezTo>
                          <a:pt x="329" y="527"/>
                          <a:pt x="329" y="527"/>
                          <a:pt x="329" y="527"/>
                        </a:cubicBezTo>
                        <a:cubicBezTo>
                          <a:pt x="329" y="527"/>
                          <a:pt x="356" y="202"/>
                          <a:pt x="0" y="105"/>
                        </a:cubicBezTo>
                        <a:lnTo>
                          <a:pt x="68" y="0"/>
                        </a:lnTo>
                        <a:close/>
                      </a:path>
                    </a:pathLst>
                  </a:custGeom>
                  <a:grpFill/>
                  <a:ln>
                    <a:noFill/>
                  </a:ln>
                </p:spPr>
                <p:txBody>
                  <a:bodyPr vert="horz" wrap="square" lIns="91440" tIns="45720" rIns="91440" bIns="45720" numCol="1" anchor="t" anchorCtr="0" compatLnSpc="1"/>
                  <a:lstStyle/>
                  <a:p>
                    <a:endParaRPr lang="en-US"/>
                  </a:p>
                </p:txBody>
              </p:sp>
              <p:sp>
                <p:nvSpPr>
                  <p:cNvPr id="22" name="Freeform 22"/>
                  <p:cNvSpPr/>
                  <p:nvPr/>
                </p:nvSpPr>
                <p:spPr bwMode="auto">
                  <a:xfrm>
                    <a:off x="6646863" y="3711576"/>
                    <a:ext cx="1155700" cy="1252538"/>
                  </a:xfrm>
                  <a:custGeom>
                    <a:avLst/>
                    <a:gdLst>
                      <a:gd name="T0" fmla="*/ 443 w 535"/>
                      <a:gd name="T1" fmla="*/ 580 h 580"/>
                      <a:gd name="T2" fmla="*/ 0 w 535"/>
                      <a:gd name="T3" fmla="*/ 261 h 580"/>
                      <a:gd name="T4" fmla="*/ 317 w 535"/>
                      <a:gd name="T5" fmla="*/ 0 h 580"/>
                      <a:gd name="T6" fmla="*/ 535 w 535"/>
                      <a:gd name="T7" fmla="*/ 495 h 580"/>
                      <a:gd name="T8" fmla="*/ 443 w 535"/>
                      <a:gd name="T9" fmla="*/ 580 h 580"/>
                    </a:gdLst>
                    <a:ahLst/>
                    <a:cxnLst>
                      <a:cxn ang="0">
                        <a:pos x="T0" y="T1"/>
                      </a:cxn>
                      <a:cxn ang="0">
                        <a:pos x="T2" y="T3"/>
                      </a:cxn>
                      <a:cxn ang="0">
                        <a:pos x="T4" y="T5"/>
                      </a:cxn>
                      <a:cxn ang="0">
                        <a:pos x="T6" y="T7"/>
                      </a:cxn>
                      <a:cxn ang="0">
                        <a:pos x="T8" y="T9"/>
                      </a:cxn>
                    </a:cxnLst>
                    <a:rect l="0" t="0" r="r" b="b"/>
                    <a:pathLst>
                      <a:path w="535" h="580">
                        <a:moveTo>
                          <a:pt x="443" y="580"/>
                        </a:moveTo>
                        <a:cubicBezTo>
                          <a:pt x="308" y="237"/>
                          <a:pt x="0" y="261"/>
                          <a:pt x="0" y="261"/>
                        </a:cubicBezTo>
                        <a:cubicBezTo>
                          <a:pt x="317" y="0"/>
                          <a:pt x="317" y="0"/>
                          <a:pt x="317" y="0"/>
                        </a:cubicBezTo>
                        <a:cubicBezTo>
                          <a:pt x="317" y="0"/>
                          <a:pt x="214" y="313"/>
                          <a:pt x="535" y="495"/>
                        </a:cubicBezTo>
                        <a:lnTo>
                          <a:pt x="443" y="580"/>
                        </a:lnTo>
                        <a:close/>
                      </a:path>
                    </a:pathLst>
                  </a:custGeom>
                  <a:grpFill/>
                  <a:ln>
                    <a:noFill/>
                  </a:ln>
                </p:spPr>
                <p:txBody>
                  <a:bodyPr vert="horz" wrap="square" lIns="91440" tIns="45720" rIns="91440" bIns="45720" numCol="1" anchor="t" anchorCtr="0" compatLnSpc="1"/>
                  <a:lstStyle/>
                  <a:p>
                    <a:endParaRPr lang="en-US"/>
                  </a:p>
                </p:txBody>
              </p:sp>
              <p:sp>
                <p:nvSpPr>
                  <p:cNvPr id="23" name="Oval 23"/>
                  <p:cNvSpPr>
                    <a:spLocks noChangeArrowheads="1"/>
                  </p:cNvSpPr>
                  <p:nvPr/>
                </p:nvSpPr>
                <p:spPr bwMode="auto">
                  <a:xfrm>
                    <a:off x="5111750" y="1957388"/>
                    <a:ext cx="2368550" cy="2368550"/>
                  </a:xfrm>
                  <a:prstGeom prst="ellipse">
                    <a:avLst/>
                  </a:prstGeom>
                  <a:grpFill/>
                  <a:ln>
                    <a:noFill/>
                  </a:ln>
                </p:spPr>
                <p:txBody>
                  <a:bodyPr vert="horz" wrap="square" lIns="91440" tIns="45720" rIns="91440" bIns="45720" numCol="1" anchor="t" anchorCtr="0" compatLnSpc="1"/>
                  <a:lstStyle/>
                  <a:p>
                    <a:endParaRPr lang="en-US"/>
                  </a:p>
                </p:txBody>
              </p:sp>
              <p:sp>
                <p:nvSpPr>
                  <p:cNvPr id="24" name="Freeform 27"/>
                  <p:cNvSpPr/>
                  <p:nvPr/>
                </p:nvSpPr>
                <p:spPr bwMode="auto">
                  <a:xfrm>
                    <a:off x="7618413" y="5429251"/>
                    <a:ext cx="376238" cy="431800"/>
                  </a:xfrm>
                  <a:custGeom>
                    <a:avLst/>
                    <a:gdLst>
                      <a:gd name="T0" fmla="*/ 35 w 174"/>
                      <a:gd name="T1" fmla="*/ 200 h 200"/>
                      <a:gd name="T2" fmla="*/ 0 w 174"/>
                      <a:gd name="T3" fmla="*/ 1 h 200"/>
                      <a:gd name="T4" fmla="*/ 174 w 174"/>
                      <a:gd name="T5" fmla="*/ 0 h 200"/>
                      <a:gd name="T6" fmla="*/ 154 w 174"/>
                      <a:gd name="T7" fmla="*/ 200 h 200"/>
                      <a:gd name="T8" fmla="*/ 35 w 174"/>
                      <a:gd name="T9" fmla="*/ 200 h 200"/>
                    </a:gdLst>
                    <a:ahLst/>
                    <a:cxnLst>
                      <a:cxn ang="0">
                        <a:pos x="T0" y="T1"/>
                      </a:cxn>
                      <a:cxn ang="0">
                        <a:pos x="T2" y="T3"/>
                      </a:cxn>
                      <a:cxn ang="0">
                        <a:pos x="T4" y="T5"/>
                      </a:cxn>
                      <a:cxn ang="0">
                        <a:pos x="T6" y="T7"/>
                      </a:cxn>
                      <a:cxn ang="0">
                        <a:pos x="T8" y="T9"/>
                      </a:cxn>
                    </a:cxnLst>
                    <a:rect l="0" t="0" r="r" b="b"/>
                    <a:pathLst>
                      <a:path w="174" h="200">
                        <a:moveTo>
                          <a:pt x="35" y="200"/>
                        </a:moveTo>
                        <a:cubicBezTo>
                          <a:pt x="131" y="35"/>
                          <a:pt x="0" y="1"/>
                          <a:pt x="0" y="1"/>
                        </a:cubicBezTo>
                        <a:cubicBezTo>
                          <a:pt x="174" y="0"/>
                          <a:pt x="174" y="0"/>
                          <a:pt x="174" y="0"/>
                        </a:cubicBezTo>
                        <a:cubicBezTo>
                          <a:pt x="174" y="0"/>
                          <a:pt x="28" y="36"/>
                          <a:pt x="154" y="200"/>
                        </a:cubicBezTo>
                        <a:lnTo>
                          <a:pt x="35" y="200"/>
                        </a:lnTo>
                        <a:close/>
                      </a:path>
                    </a:pathLst>
                  </a:custGeom>
                  <a:grpFill/>
                  <a:ln>
                    <a:noFill/>
                  </a:ln>
                </p:spPr>
                <p:txBody>
                  <a:bodyPr vert="horz" wrap="square" lIns="91440" tIns="45720" rIns="91440" bIns="45720" numCol="1" anchor="t" anchorCtr="0" compatLnSpc="1"/>
                  <a:lstStyle/>
                  <a:p>
                    <a:endParaRPr lang="en-US"/>
                  </a:p>
                </p:txBody>
              </p:sp>
            </p:grpSp>
            <p:sp>
              <p:nvSpPr>
                <p:cNvPr id="16" name="Freeform 21"/>
                <p:cNvSpPr/>
                <p:nvPr/>
              </p:nvSpPr>
              <p:spPr bwMode="auto">
                <a:xfrm>
                  <a:off x="6880225" y="1820863"/>
                  <a:ext cx="884238" cy="933450"/>
                </a:xfrm>
                <a:custGeom>
                  <a:avLst/>
                  <a:gdLst>
                    <a:gd name="T0" fmla="*/ 410 w 410"/>
                    <a:gd name="T1" fmla="*/ 77 h 432"/>
                    <a:gd name="T2" fmla="*/ 248 w 410"/>
                    <a:gd name="T3" fmla="*/ 432 h 432"/>
                    <a:gd name="T4" fmla="*/ 0 w 410"/>
                    <a:gd name="T5" fmla="*/ 134 h 432"/>
                    <a:gd name="T6" fmla="*/ 330 w 410"/>
                    <a:gd name="T7" fmla="*/ 0 h 432"/>
                    <a:gd name="T8" fmla="*/ 410 w 410"/>
                    <a:gd name="T9" fmla="*/ 77 h 432"/>
                  </a:gdLst>
                  <a:ahLst/>
                  <a:cxnLst>
                    <a:cxn ang="0">
                      <a:pos x="T0" y="T1"/>
                    </a:cxn>
                    <a:cxn ang="0">
                      <a:pos x="T2" y="T3"/>
                    </a:cxn>
                    <a:cxn ang="0">
                      <a:pos x="T4" y="T5"/>
                    </a:cxn>
                    <a:cxn ang="0">
                      <a:pos x="T6" y="T7"/>
                    </a:cxn>
                    <a:cxn ang="0">
                      <a:pos x="T8" y="T9"/>
                    </a:cxn>
                  </a:cxnLst>
                  <a:rect l="0" t="0" r="r" b="b"/>
                  <a:pathLst>
                    <a:path w="410" h="432">
                      <a:moveTo>
                        <a:pt x="410" y="77"/>
                      </a:moveTo>
                      <a:cubicBezTo>
                        <a:pt x="119" y="194"/>
                        <a:pt x="248" y="432"/>
                        <a:pt x="248" y="432"/>
                      </a:cubicBezTo>
                      <a:cubicBezTo>
                        <a:pt x="0" y="134"/>
                        <a:pt x="0" y="134"/>
                        <a:pt x="0" y="134"/>
                      </a:cubicBezTo>
                      <a:cubicBezTo>
                        <a:pt x="0" y="134"/>
                        <a:pt x="176" y="252"/>
                        <a:pt x="330" y="0"/>
                      </a:cubicBezTo>
                      <a:lnTo>
                        <a:pt x="410" y="77"/>
                      </a:lnTo>
                      <a:close/>
                    </a:path>
                  </a:pathLst>
                </a:custGeom>
                <a:grpFill/>
                <a:ln>
                  <a:noFill/>
                </a:ln>
              </p:spPr>
              <p:txBody>
                <a:bodyPr vert="horz" wrap="square" lIns="91440" tIns="45720" rIns="91440" bIns="45720" numCol="1" anchor="t" anchorCtr="0" compatLnSpc="1"/>
                <a:lstStyle/>
                <a:p>
                  <a:endParaRPr lang="en-US"/>
                </a:p>
              </p:txBody>
            </p:sp>
          </p:grpSp>
          <p:sp>
            <p:nvSpPr>
              <p:cNvPr id="12" name="Oval 25"/>
              <p:cNvSpPr>
                <a:spLocks noChangeArrowheads="1"/>
              </p:cNvSpPr>
              <p:nvPr/>
            </p:nvSpPr>
            <p:spPr bwMode="auto">
              <a:xfrm>
                <a:off x="4343578" y="2401461"/>
                <a:ext cx="761871" cy="761871"/>
              </a:xfrm>
              <a:prstGeom prst="ellipse">
                <a:avLst/>
              </a:prstGeom>
              <a:grpFill/>
              <a:ln>
                <a:noFill/>
              </a:ln>
            </p:spPr>
            <p:txBody>
              <a:bodyPr vert="horz" wrap="square" lIns="91440" tIns="45720" rIns="91440" bIns="45720" numCol="1" anchor="t" anchorCtr="0" compatLnSpc="1"/>
              <a:lstStyle/>
              <a:p>
                <a:endParaRPr lang="en-US"/>
              </a:p>
            </p:txBody>
          </p:sp>
          <p:sp>
            <p:nvSpPr>
              <p:cNvPr id="13" name="Oval 30"/>
              <p:cNvSpPr>
                <a:spLocks noChangeArrowheads="1"/>
              </p:cNvSpPr>
              <p:nvPr/>
            </p:nvSpPr>
            <p:spPr bwMode="auto">
              <a:xfrm>
                <a:off x="4227461" y="4719065"/>
                <a:ext cx="1181315" cy="1181315"/>
              </a:xfrm>
              <a:prstGeom prst="ellipse">
                <a:avLst/>
              </a:prstGeom>
              <a:grpFill/>
              <a:ln>
                <a:noFill/>
              </a:ln>
            </p:spPr>
            <p:txBody>
              <a:bodyPr vert="horz" wrap="square" lIns="91440" tIns="45720" rIns="91440" bIns="45720" numCol="1" anchor="t" anchorCtr="0" compatLnSpc="1"/>
              <a:lstStyle/>
              <a:p>
                <a:endParaRPr lang="en-US"/>
              </a:p>
            </p:txBody>
          </p:sp>
          <p:sp>
            <p:nvSpPr>
              <p:cNvPr id="14" name="Oval 34"/>
              <p:cNvSpPr>
                <a:spLocks noChangeArrowheads="1"/>
              </p:cNvSpPr>
              <p:nvPr/>
            </p:nvSpPr>
            <p:spPr bwMode="auto">
              <a:xfrm>
                <a:off x="7110248" y="2332738"/>
                <a:ext cx="763056" cy="761871"/>
              </a:xfrm>
              <a:prstGeom prst="ellipse">
                <a:avLst/>
              </a:prstGeom>
              <a:grpFill/>
              <a:ln>
                <a:noFill/>
              </a:ln>
            </p:spPr>
            <p:txBody>
              <a:bodyPr vert="horz" wrap="square" lIns="91440" tIns="45720" rIns="91440" bIns="45720" numCol="1" anchor="t" anchorCtr="0" compatLnSpc="1"/>
              <a:lstStyle/>
              <a:p>
                <a:endParaRPr lang="en-US"/>
              </a:p>
            </p:txBody>
          </p:sp>
        </p:grpSp>
      </p:grpSp>
      <p:sp>
        <p:nvSpPr>
          <p:cNvPr id="25" name="Oval 24"/>
          <p:cNvSpPr>
            <a:spLocks noChangeArrowheads="1"/>
          </p:cNvSpPr>
          <p:nvPr/>
        </p:nvSpPr>
        <p:spPr bwMode="auto">
          <a:xfrm>
            <a:off x="5483423" y="3138449"/>
            <a:ext cx="1519002" cy="1517818"/>
          </a:xfrm>
          <a:prstGeom prst="ellipse">
            <a:avLst/>
          </a:prstGeom>
          <a:solidFill>
            <a:schemeClr val="bg1"/>
          </a:solidFill>
          <a:ln>
            <a:noFill/>
          </a:ln>
        </p:spPr>
        <p:txBody>
          <a:bodyPr vert="horz" wrap="square" lIns="91440" tIns="45720" rIns="91440" bIns="45720" numCol="1" anchor="t" anchorCtr="0" compatLnSpc="1"/>
          <a:lstStyle/>
          <a:p>
            <a:endParaRPr lang="en-US"/>
          </a:p>
        </p:txBody>
      </p:sp>
      <p:sp>
        <p:nvSpPr>
          <p:cNvPr id="26" name="Freeform 6"/>
          <p:cNvSpPr/>
          <p:nvPr/>
        </p:nvSpPr>
        <p:spPr bwMode="auto">
          <a:xfrm>
            <a:off x="7197928" y="5926446"/>
            <a:ext cx="368495" cy="369679"/>
          </a:xfrm>
          <a:custGeom>
            <a:avLst/>
            <a:gdLst>
              <a:gd name="T0" fmla="*/ 152 w 229"/>
              <a:gd name="T1" fmla="*/ 21 h 229"/>
              <a:gd name="T2" fmla="*/ 208 w 229"/>
              <a:gd name="T3" fmla="*/ 153 h 229"/>
              <a:gd name="T4" fmla="*/ 76 w 229"/>
              <a:gd name="T5" fmla="*/ 208 h 229"/>
              <a:gd name="T6" fmla="*/ 21 w 229"/>
              <a:gd name="T7" fmla="*/ 77 h 229"/>
              <a:gd name="T8" fmla="*/ 152 w 229"/>
              <a:gd name="T9" fmla="*/ 21 h 229"/>
            </a:gdLst>
            <a:ahLst/>
            <a:cxnLst>
              <a:cxn ang="0">
                <a:pos x="T0" y="T1"/>
              </a:cxn>
              <a:cxn ang="0">
                <a:pos x="T2" y="T3"/>
              </a:cxn>
              <a:cxn ang="0">
                <a:pos x="T4" y="T5"/>
              </a:cxn>
              <a:cxn ang="0">
                <a:pos x="T6" y="T7"/>
              </a:cxn>
              <a:cxn ang="0">
                <a:pos x="T8" y="T9"/>
              </a:cxn>
            </a:cxnLst>
            <a:rect l="0" t="0" r="r" b="b"/>
            <a:pathLst>
              <a:path w="229" h="229">
                <a:moveTo>
                  <a:pt x="152" y="21"/>
                </a:moveTo>
                <a:cubicBezTo>
                  <a:pt x="204" y="42"/>
                  <a:pt x="229" y="101"/>
                  <a:pt x="208" y="153"/>
                </a:cubicBezTo>
                <a:cubicBezTo>
                  <a:pt x="187" y="204"/>
                  <a:pt x="128" y="229"/>
                  <a:pt x="76" y="208"/>
                </a:cubicBezTo>
                <a:cubicBezTo>
                  <a:pt x="25" y="187"/>
                  <a:pt x="0" y="129"/>
                  <a:pt x="21" y="77"/>
                </a:cubicBezTo>
                <a:cubicBezTo>
                  <a:pt x="42" y="25"/>
                  <a:pt x="101" y="0"/>
                  <a:pt x="152" y="21"/>
                </a:cubicBezTo>
              </a:path>
            </a:pathLst>
          </a:custGeom>
          <a:solidFill>
            <a:srgbClr val="0097A4"/>
          </a:solidFill>
          <a:ln>
            <a:noFill/>
          </a:ln>
        </p:spPr>
        <p:txBody>
          <a:bodyPr vert="horz" wrap="square" lIns="91440" tIns="45720" rIns="91440" bIns="45720" numCol="1" anchor="ctr" anchorCtr="0" compatLnSpc="1"/>
          <a:lstStyle/>
          <a:p>
            <a:pPr algn="ctr"/>
            <a:r>
              <a:rPr lang="en-US" sz="1400" b="1" dirty="0">
                <a:solidFill>
                  <a:schemeClr val="bg1"/>
                </a:solidFill>
              </a:rPr>
              <a:t>4</a:t>
            </a:r>
          </a:p>
        </p:txBody>
      </p:sp>
      <p:sp>
        <p:nvSpPr>
          <p:cNvPr id="27" name="Freeform 9"/>
          <p:cNvSpPr/>
          <p:nvPr/>
        </p:nvSpPr>
        <p:spPr bwMode="auto">
          <a:xfrm>
            <a:off x="7945581" y="1946471"/>
            <a:ext cx="274890" cy="276075"/>
          </a:xfrm>
          <a:custGeom>
            <a:avLst/>
            <a:gdLst>
              <a:gd name="T0" fmla="*/ 0 w 171"/>
              <a:gd name="T1" fmla="*/ 84 h 171"/>
              <a:gd name="T2" fmla="*/ 86 w 171"/>
              <a:gd name="T3" fmla="*/ 0 h 171"/>
              <a:gd name="T4" fmla="*/ 170 w 171"/>
              <a:gd name="T5" fmla="*/ 86 h 171"/>
              <a:gd name="T6" fmla="*/ 84 w 171"/>
              <a:gd name="T7" fmla="*/ 170 h 171"/>
              <a:gd name="T8" fmla="*/ 0 w 171"/>
              <a:gd name="T9" fmla="*/ 84 h 171"/>
            </a:gdLst>
            <a:ahLst/>
            <a:cxnLst>
              <a:cxn ang="0">
                <a:pos x="T0" y="T1"/>
              </a:cxn>
              <a:cxn ang="0">
                <a:pos x="T2" y="T3"/>
              </a:cxn>
              <a:cxn ang="0">
                <a:pos x="T4" y="T5"/>
              </a:cxn>
              <a:cxn ang="0">
                <a:pos x="T6" y="T7"/>
              </a:cxn>
              <a:cxn ang="0">
                <a:pos x="T8" y="T9"/>
              </a:cxn>
            </a:cxnLst>
            <a:rect l="0" t="0" r="r" b="b"/>
            <a:pathLst>
              <a:path w="171" h="171">
                <a:moveTo>
                  <a:pt x="0" y="84"/>
                </a:moveTo>
                <a:cubicBezTo>
                  <a:pt x="1" y="37"/>
                  <a:pt x="39" y="0"/>
                  <a:pt x="86" y="0"/>
                </a:cubicBezTo>
                <a:cubicBezTo>
                  <a:pt x="133" y="1"/>
                  <a:pt x="171" y="39"/>
                  <a:pt x="170" y="86"/>
                </a:cubicBezTo>
                <a:cubicBezTo>
                  <a:pt x="170" y="133"/>
                  <a:pt x="131" y="171"/>
                  <a:pt x="84" y="170"/>
                </a:cubicBezTo>
                <a:cubicBezTo>
                  <a:pt x="37" y="170"/>
                  <a:pt x="0" y="131"/>
                  <a:pt x="0" y="84"/>
                </a:cubicBezTo>
                <a:close/>
              </a:path>
            </a:pathLst>
          </a:custGeom>
          <a:solidFill>
            <a:srgbClr val="0097A4"/>
          </a:solidFill>
          <a:ln>
            <a:noFill/>
          </a:ln>
        </p:spPr>
        <p:txBody>
          <a:bodyPr vert="horz" wrap="square" lIns="91440" tIns="45720" rIns="91440" bIns="45720" numCol="1" anchor="ctr" anchorCtr="0" compatLnSpc="1"/>
          <a:lstStyle/>
          <a:p>
            <a:pPr algn="ctr"/>
            <a:r>
              <a:rPr lang="en-US" sz="1400" b="1" dirty="0">
                <a:solidFill>
                  <a:schemeClr val="bg1"/>
                </a:solidFill>
              </a:rPr>
              <a:t>3</a:t>
            </a:r>
          </a:p>
        </p:txBody>
      </p:sp>
      <p:sp>
        <p:nvSpPr>
          <p:cNvPr id="28" name="Oval 12"/>
          <p:cNvSpPr>
            <a:spLocks noChangeArrowheads="1"/>
          </p:cNvSpPr>
          <p:nvPr/>
        </p:nvSpPr>
        <p:spPr bwMode="auto">
          <a:xfrm>
            <a:off x="3971529" y="5988059"/>
            <a:ext cx="273705" cy="273705"/>
          </a:xfrm>
          <a:prstGeom prst="ellipse">
            <a:avLst/>
          </a:prstGeom>
          <a:solidFill>
            <a:srgbClr val="0097A4"/>
          </a:solidFill>
          <a:ln>
            <a:noFill/>
          </a:ln>
        </p:spPr>
        <p:txBody>
          <a:bodyPr vert="horz" wrap="square" lIns="91440" tIns="45720" rIns="91440" bIns="45720" numCol="1" anchor="ctr" anchorCtr="0" compatLnSpc="1"/>
          <a:lstStyle/>
          <a:p>
            <a:pPr algn="ctr"/>
            <a:r>
              <a:rPr lang="en-US" sz="1400" b="1" dirty="0">
                <a:solidFill>
                  <a:schemeClr val="bg1"/>
                </a:solidFill>
              </a:rPr>
              <a:t>2</a:t>
            </a:r>
          </a:p>
        </p:txBody>
      </p:sp>
      <p:sp>
        <p:nvSpPr>
          <p:cNvPr id="29" name="Freeform 15"/>
          <p:cNvSpPr/>
          <p:nvPr/>
        </p:nvSpPr>
        <p:spPr bwMode="auto">
          <a:xfrm>
            <a:off x="5161138" y="1985571"/>
            <a:ext cx="274890" cy="276075"/>
          </a:xfrm>
          <a:custGeom>
            <a:avLst/>
            <a:gdLst>
              <a:gd name="T0" fmla="*/ 1 w 171"/>
              <a:gd name="T1" fmla="*/ 84 h 171"/>
              <a:gd name="T2" fmla="*/ 87 w 171"/>
              <a:gd name="T3" fmla="*/ 0 h 171"/>
              <a:gd name="T4" fmla="*/ 171 w 171"/>
              <a:gd name="T5" fmla="*/ 86 h 171"/>
              <a:gd name="T6" fmla="*/ 85 w 171"/>
              <a:gd name="T7" fmla="*/ 170 h 171"/>
              <a:gd name="T8" fmla="*/ 1 w 171"/>
              <a:gd name="T9" fmla="*/ 84 h 171"/>
            </a:gdLst>
            <a:ahLst/>
            <a:cxnLst>
              <a:cxn ang="0">
                <a:pos x="T0" y="T1"/>
              </a:cxn>
              <a:cxn ang="0">
                <a:pos x="T2" y="T3"/>
              </a:cxn>
              <a:cxn ang="0">
                <a:pos x="T4" y="T5"/>
              </a:cxn>
              <a:cxn ang="0">
                <a:pos x="T6" y="T7"/>
              </a:cxn>
              <a:cxn ang="0">
                <a:pos x="T8" y="T9"/>
              </a:cxn>
            </a:cxnLst>
            <a:rect l="0" t="0" r="r" b="b"/>
            <a:pathLst>
              <a:path w="171" h="171">
                <a:moveTo>
                  <a:pt x="1" y="84"/>
                </a:moveTo>
                <a:cubicBezTo>
                  <a:pt x="1" y="37"/>
                  <a:pt x="40" y="0"/>
                  <a:pt x="87" y="0"/>
                </a:cubicBezTo>
                <a:cubicBezTo>
                  <a:pt x="134" y="1"/>
                  <a:pt x="171" y="39"/>
                  <a:pt x="171" y="86"/>
                </a:cubicBezTo>
                <a:cubicBezTo>
                  <a:pt x="170" y="133"/>
                  <a:pt x="132" y="171"/>
                  <a:pt x="85" y="170"/>
                </a:cubicBezTo>
                <a:cubicBezTo>
                  <a:pt x="38" y="170"/>
                  <a:pt x="0" y="131"/>
                  <a:pt x="1" y="84"/>
                </a:cubicBezTo>
                <a:close/>
              </a:path>
            </a:pathLst>
          </a:custGeom>
          <a:solidFill>
            <a:srgbClr val="0097A4"/>
          </a:solidFill>
          <a:ln>
            <a:noFill/>
          </a:ln>
        </p:spPr>
        <p:txBody>
          <a:bodyPr vert="horz" wrap="square" lIns="91440" tIns="45720" rIns="91440" bIns="45720" numCol="1" anchor="ctr" anchorCtr="0" compatLnSpc="1"/>
          <a:lstStyle/>
          <a:p>
            <a:pPr algn="ctr"/>
            <a:r>
              <a:rPr lang="en-US" sz="1400" b="1" dirty="0">
                <a:solidFill>
                  <a:schemeClr val="bg1"/>
                </a:solidFill>
              </a:rPr>
              <a:t>1</a:t>
            </a:r>
          </a:p>
        </p:txBody>
      </p:sp>
      <p:sp>
        <p:nvSpPr>
          <p:cNvPr id="30" name="Oval 26"/>
          <p:cNvSpPr>
            <a:spLocks noChangeArrowheads="1"/>
          </p:cNvSpPr>
          <p:nvPr/>
        </p:nvSpPr>
        <p:spPr bwMode="auto">
          <a:xfrm>
            <a:off x="4412301" y="2468998"/>
            <a:ext cx="625611" cy="626796"/>
          </a:xfrm>
          <a:prstGeom prst="ellipse">
            <a:avLst/>
          </a:prstGeom>
          <a:solidFill>
            <a:srgbClr val="0097A4"/>
          </a:solidFill>
          <a:ln>
            <a:noFill/>
          </a:ln>
        </p:spPr>
        <p:txBody>
          <a:bodyPr vert="horz" wrap="square" lIns="91440" tIns="45720" rIns="91440" bIns="45720" numCol="1" anchor="t" anchorCtr="0" compatLnSpc="1"/>
          <a:lstStyle/>
          <a:p>
            <a:endParaRPr lang="en-US"/>
          </a:p>
        </p:txBody>
      </p:sp>
      <p:sp>
        <p:nvSpPr>
          <p:cNvPr id="31" name="Oval 29"/>
          <p:cNvSpPr>
            <a:spLocks noChangeArrowheads="1"/>
          </p:cNvSpPr>
          <p:nvPr/>
        </p:nvSpPr>
        <p:spPr bwMode="auto">
          <a:xfrm>
            <a:off x="7034416" y="4918123"/>
            <a:ext cx="667082" cy="667082"/>
          </a:xfrm>
          <a:prstGeom prst="ellipse">
            <a:avLst/>
          </a:prstGeom>
          <a:solidFill>
            <a:srgbClr val="0097A4"/>
          </a:solidFill>
          <a:ln>
            <a:noFill/>
          </a:ln>
        </p:spPr>
        <p:txBody>
          <a:bodyPr vert="horz" wrap="square" lIns="91440" tIns="45720" rIns="91440" bIns="45720" numCol="1" anchor="t" anchorCtr="0" compatLnSpc="1"/>
          <a:lstStyle/>
          <a:p>
            <a:endParaRPr lang="en-US"/>
          </a:p>
        </p:txBody>
      </p:sp>
      <p:sp>
        <p:nvSpPr>
          <p:cNvPr id="32" name="Oval 31"/>
          <p:cNvSpPr>
            <a:spLocks noChangeArrowheads="1"/>
          </p:cNvSpPr>
          <p:nvPr/>
        </p:nvSpPr>
        <p:spPr bwMode="auto">
          <a:xfrm>
            <a:off x="4289074" y="4780678"/>
            <a:ext cx="1058089" cy="1059273"/>
          </a:xfrm>
          <a:prstGeom prst="ellipse">
            <a:avLst/>
          </a:prstGeom>
          <a:solidFill>
            <a:srgbClr val="0097A4"/>
          </a:solidFill>
          <a:ln>
            <a:noFill/>
          </a:ln>
        </p:spPr>
        <p:txBody>
          <a:bodyPr vert="horz" wrap="square" lIns="91440" tIns="45720" rIns="91440" bIns="45720" numCol="1" anchor="t" anchorCtr="0" compatLnSpc="1"/>
          <a:lstStyle/>
          <a:p>
            <a:endParaRPr lang="en-US"/>
          </a:p>
        </p:txBody>
      </p:sp>
      <p:sp>
        <p:nvSpPr>
          <p:cNvPr id="33" name="Oval 35"/>
          <p:cNvSpPr>
            <a:spLocks noChangeArrowheads="1"/>
          </p:cNvSpPr>
          <p:nvPr/>
        </p:nvSpPr>
        <p:spPr bwMode="auto">
          <a:xfrm>
            <a:off x="7181340" y="2402645"/>
            <a:ext cx="620872" cy="620871"/>
          </a:xfrm>
          <a:prstGeom prst="ellipse">
            <a:avLst/>
          </a:prstGeom>
          <a:solidFill>
            <a:srgbClr val="0097A4"/>
          </a:solidFill>
          <a:ln>
            <a:noFill/>
          </a:ln>
        </p:spPr>
        <p:txBody>
          <a:bodyPr vert="horz" wrap="square" lIns="91440" tIns="45720" rIns="91440" bIns="45720" numCol="1" anchor="t" anchorCtr="0" compatLnSpc="1"/>
          <a:lstStyle/>
          <a:p>
            <a:endParaRPr lang="en-US"/>
          </a:p>
        </p:txBody>
      </p:sp>
      <p:grpSp>
        <p:nvGrpSpPr>
          <p:cNvPr id="34" name="Group 67"/>
          <p:cNvGrpSpPr/>
          <p:nvPr/>
        </p:nvGrpSpPr>
        <p:grpSpPr>
          <a:xfrm>
            <a:off x="4560701" y="5022174"/>
            <a:ext cx="514834" cy="576280"/>
            <a:chOff x="3471863" y="1916113"/>
            <a:chExt cx="492125" cy="550863"/>
          </a:xfrm>
          <a:solidFill>
            <a:schemeClr val="bg1"/>
          </a:solidFill>
        </p:grpSpPr>
        <p:sp>
          <p:nvSpPr>
            <p:cNvPr id="35"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6"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7"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8" name="Group 71"/>
          <p:cNvGrpSpPr/>
          <p:nvPr/>
        </p:nvGrpSpPr>
        <p:grpSpPr>
          <a:xfrm>
            <a:off x="7166314" y="5041595"/>
            <a:ext cx="403287" cy="420138"/>
            <a:chOff x="708025" y="1916113"/>
            <a:chExt cx="531813" cy="554037"/>
          </a:xfrm>
          <a:solidFill>
            <a:schemeClr val="bg1"/>
          </a:solidFill>
        </p:grpSpPr>
        <p:sp>
          <p:nvSpPr>
            <p:cNvPr id="39"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0"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1"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2"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43" name="Group 76"/>
          <p:cNvGrpSpPr/>
          <p:nvPr/>
        </p:nvGrpSpPr>
        <p:grpSpPr>
          <a:xfrm>
            <a:off x="5823660" y="3417213"/>
            <a:ext cx="838528" cy="960290"/>
            <a:chOff x="9990138" y="2690813"/>
            <a:chExt cx="481013" cy="550863"/>
          </a:xfrm>
          <a:solidFill>
            <a:srgbClr val="0097A4"/>
          </a:solidFill>
        </p:grpSpPr>
        <p:sp>
          <p:nvSpPr>
            <p:cNvPr id="44"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5"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6"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7"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8"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49" name="Group 3"/>
          <p:cNvGrpSpPr/>
          <p:nvPr/>
        </p:nvGrpSpPr>
        <p:grpSpPr>
          <a:xfrm>
            <a:off x="4505910" y="2559051"/>
            <a:ext cx="448376" cy="448374"/>
            <a:chOff x="3692198" y="3649286"/>
            <a:chExt cx="570087" cy="570087"/>
          </a:xfrm>
          <a:solidFill>
            <a:schemeClr val="bg1"/>
          </a:solidFill>
        </p:grpSpPr>
        <p:sp>
          <p:nvSpPr>
            <p:cNvPr id="50" name="Freeform 244"/>
            <p:cNvSpPr>
              <a:spLocks noEditPoints="1"/>
            </p:cNvSpPr>
            <p:nvPr/>
          </p:nvSpPr>
          <p:spPr bwMode="auto">
            <a:xfrm>
              <a:off x="3692198" y="3649286"/>
              <a:ext cx="570087" cy="570087"/>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1" name="Freeform 245"/>
            <p:cNvSpPr>
              <a:spLocks noEditPoints="1"/>
            </p:cNvSpPr>
            <p:nvPr/>
          </p:nvSpPr>
          <p:spPr bwMode="auto">
            <a:xfrm>
              <a:off x="3861011" y="3820866"/>
              <a:ext cx="232463" cy="229696"/>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52" name="Group 87"/>
          <p:cNvGrpSpPr/>
          <p:nvPr/>
        </p:nvGrpSpPr>
        <p:grpSpPr>
          <a:xfrm>
            <a:off x="7313322" y="2533417"/>
            <a:ext cx="349624" cy="348626"/>
            <a:chOff x="1603375" y="1916113"/>
            <a:chExt cx="557213" cy="555625"/>
          </a:xfrm>
          <a:solidFill>
            <a:schemeClr val="bg1"/>
          </a:solidFill>
        </p:grpSpPr>
        <p:sp>
          <p:nvSpPr>
            <p:cNvPr id="53"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4"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5"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56"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7902926" y="1224762"/>
            <a:ext cx="3773687" cy="73723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楷体" panose="02010609060101010101" charset="-122"/>
                <a:ea typeface="楷体" panose="02010609060101010101" charset="-122"/>
                <a:cs typeface="+mn-ea"/>
                <a:sym typeface="+mn-lt"/>
              </a:rPr>
              <a:t>根据各类传感器识别障碍物和路径规划软件辅助情况下完成作业</a:t>
            </a:r>
            <a:endParaRPr lang="en-US" altLang="zh-CN" sz="1400" dirty="0">
              <a:solidFill>
                <a:schemeClr val="tx1">
                  <a:lumMod val="50000"/>
                  <a:lumOff val="50000"/>
                </a:schemeClr>
              </a:solidFill>
              <a:latin typeface="楷体" panose="02010609060101010101" charset="-122"/>
              <a:ea typeface="楷体" panose="02010609060101010101" charset="-122"/>
              <a:cs typeface="+mn-ea"/>
              <a:sym typeface="+mn-lt"/>
            </a:endParaRPr>
          </a:p>
        </p:txBody>
      </p:sp>
      <p:sp>
        <p:nvSpPr>
          <p:cNvPr id="57" name="文本框 51"/>
          <p:cNvSpPr txBox="1"/>
          <p:nvPr/>
        </p:nvSpPr>
        <p:spPr>
          <a:xfrm>
            <a:off x="7873304" y="912526"/>
            <a:ext cx="1788650" cy="369332"/>
          </a:xfrm>
          <a:prstGeom prst="rect">
            <a:avLst/>
          </a:prstGeom>
          <a:noFill/>
        </p:spPr>
        <p:txBody>
          <a:bodyPr wrap="square" rtlCol="0">
            <a:spAutoFit/>
          </a:bodyPr>
          <a:lstStyle/>
          <a:p>
            <a:r>
              <a:rPr lang="zh-CN" altLang="en-US" b="1" dirty="0">
                <a:solidFill>
                  <a:schemeClr val="tx1">
                    <a:lumMod val="95000"/>
                    <a:lumOff val="5000"/>
                  </a:schemeClr>
                </a:solidFill>
                <a:latin typeface="楷体" panose="02010609060101010101" charset="-122"/>
                <a:ea typeface="楷体" panose="02010609060101010101" charset="-122"/>
                <a:cs typeface="+mn-ea"/>
                <a:sym typeface="+mn-lt"/>
              </a:rPr>
              <a:t>避障模块</a:t>
            </a:r>
            <a:endParaRPr lang="en-US" altLang="zh-CN" b="1" dirty="0">
              <a:solidFill>
                <a:schemeClr val="tx1">
                  <a:lumMod val="95000"/>
                  <a:lumOff val="5000"/>
                </a:schemeClr>
              </a:solidFill>
              <a:latin typeface="楷体" panose="02010609060101010101" charset="-122"/>
              <a:ea typeface="楷体" panose="02010609060101010101" charset="-122"/>
              <a:cs typeface="+mn-ea"/>
              <a:sym typeface="+mn-lt"/>
            </a:endParaRPr>
          </a:p>
        </p:txBody>
      </p:sp>
      <p:sp>
        <p:nvSpPr>
          <p:cNvPr id="58"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7902926" y="5282767"/>
            <a:ext cx="3620586" cy="68820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楷体" panose="02010609060101010101" charset="-122"/>
                <a:ea typeface="楷体" panose="02010609060101010101" charset="-122"/>
                <a:cs typeface="+mn-ea"/>
                <a:sym typeface="+mn-lt"/>
              </a:rPr>
              <a:t>在避障和路径规划双模块作用下影响水下驱动器的相关参数</a:t>
            </a:r>
            <a:endParaRPr lang="en-US" altLang="zh-CN" sz="1400" dirty="0">
              <a:solidFill>
                <a:schemeClr val="tx1">
                  <a:lumMod val="50000"/>
                  <a:lumOff val="50000"/>
                </a:schemeClr>
              </a:solidFill>
              <a:latin typeface="楷体" panose="02010609060101010101" charset="-122"/>
              <a:ea typeface="楷体" panose="02010609060101010101" charset="-122"/>
              <a:cs typeface="+mn-ea"/>
              <a:sym typeface="+mn-lt"/>
            </a:endParaRPr>
          </a:p>
        </p:txBody>
      </p:sp>
      <p:sp>
        <p:nvSpPr>
          <p:cNvPr id="59" name="文本框 51"/>
          <p:cNvSpPr txBox="1"/>
          <p:nvPr/>
        </p:nvSpPr>
        <p:spPr>
          <a:xfrm>
            <a:off x="7873304" y="5924579"/>
            <a:ext cx="2284103" cy="337185"/>
          </a:xfrm>
          <a:prstGeom prst="rect">
            <a:avLst/>
          </a:prstGeom>
          <a:noFill/>
        </p:spPr>
        <p:txBody>
          <a:bodyPr wrap="square" rtlCol="0">
            <a:spAutoFit/>
          </a:bodyPr>
          <a:lstStyle/>
          <a:p>
            <a:r>
              <a:rPr lang="zh-CN" altLang="en-US" sz="1600" b="1" dirty="0">
                <a:solidFill>
                  <a:schemeClr val="tx1">
                    <a:lumMod val="95000"/>
                    <a:lumOff val="5000"/>
                  </a:schemeClr>
                </a:solidFill>
                <a:latin typeface="楷体" panose="02010609060101010101" charset="-122"/>
                <a:ea typeface="楷体" panose="02010609060101010101" charset="-122"/>
                <a:cs typeface="+mn-ea"/>
                <a:sym typeface="+mn-lt"/>
              </a:rPr>
              <a:t>能源动力驱动部分</a:t>
            </a:r>
            <a:endParaRPr lang="en-US" altLang="zh-CN" sz="1600" b="1" dirty="0">
              <a:solidFill>
                <a:schemeClr val="tx1">
                  <a:lumMod val="95000"/>
                  <a:lumOff val="5000"/>
                </a:schemeClr>
              </a:solidFill>
              <a:latin typeface="楷体" panose="02010609060101010101" charset="-122"/>
              <a:ea typeface="楷体" panose="02010609060101010101" charset="-122"/>
              <a:cs typeface="+mn-ea"/>
              <a:sym typeface="+mn-lt"/>
            </a:endParaRPr>
          </a:p>
        </p:txBody>
      </p:sp>
      <p:sp>
        <p:nvSpPr>
          <p:cNvPr id="60"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339106" y="5253544"/>
            <a:ext cx="3638550" cy="701795"/>
          </a:xfrm>
          <a:prstGeom prst="rect">
            <a:avLst/>
          </a:prstGeom>
          <a:noFill/>
        </p:spPr>
        <p:txBody>
          <a:bodyPr wrap="square" rtlCol="0">
            <a:spAutoFit/>
          </a:bodyPr>
          <a:lstStyle/>
          <a:p>
            <a:pPr algn="r">
              <a:lnSpc>
                <a:spcPct val="150000"/>
              </a:lnSpc>
            </a:pPr>
            <a:r>
              <a:rPr lang="zh-CN" altLang="en-US" sz="1400" dirty="0">
                <a:solidFill>
                  <a:schemeClr val="tx1">
                    <a:lumMod val="50000"/>
                    <a:lumOff val="50000"/>
                  </a:schemeClr>
                </a:solidFill>
                <a:latin typeface="楷体" panose="02010609060101010101" charset="-122"/>
                <a:ea typeface="楷体" panose="02010609060101010101" charset="-122"/>
                <a:cs typeface="+mn-ea"/>
                <a:sym typeface="+mn-lt"/>
              </a:rPr>
              <a:t>主要依据开发的新型软件进行航空视觉识别和路径规划功能</a:t>
            </a:r>
            <a:r>
              <a:rPr lang="en-US" altLang="zh-CN" sz="1400" dirty="0">
                <a:solidFill>
                  <a:schemeClr val="tx1">
                    <a:lumMod val="50000"/>
                    <a:lumOff val="50000"/>
                  </a:schemeClr>
                </a:solidFill>
                <a:cs typeface="+mn-ea"/>
                <a:sym typeface="+mn-lt"/>
              </a:rPr>
              <a:t>.</a:t>
            </a:r>
          </a:p>
        </p:txBody>
      </p:sp>
      <p:sp>
        <p:nvSpPr>
          <p:cNvPr id="61" name="文本框 51"/>
          <p:cNvSpPr txBox="1"/>
          <p:nvPr/>
        </p:nvSpPr>
        <p:spPr>
          <a:xfrm>
            <a:off x="2124630" y="5929116"/>
            <a:ext cx="1788650" cy="337185"/>
          </a:xfrm>
          <a:prstGeom prst="rect">
            <a:avLst/>
          </a:prstGeom>
          <a:noFill/>
        </p:spPr>
        <p:txBody>
          <a:bodyPr wrap="square" rtlCol="0">
            <a:spAutoFit/>
          </a:bodyPr>
          <a:lstStyle/>
          <a:p>
            <a:pPr algn="r"/>
            <a:r>
              <a:rPr lang="zh-CN" altLang="en-US" sz="1600" b="1" dirty="0">
                <a:solidFill>
                  <a:schemeClr val="tx1">
                    <a:lumMod val="95000"/>
                    <a:lumOff val="5000"/>
                  </a:schemeClr>
                </a:solidFill>
                <a:latin typeface="楷体" panose="02010609060101010101" charset="-122"/>
                <a:ea typeface="楷体" panose="02010609060101010101" charset="-122"/>
                <a:cs typeface="+mn-ea"/>
                <a:sym typeface="+mn-lt"/>
              </a:rPr>
              <a:t>路径规划部分</a:t>
            </a:r>
            <a:endParaRPr lang="en-US" altLang="zh-CN" sz="1600" b="1" dirty="0">
              <a:solidFill>
                <a:schemeClr val="tx1">
                  <a:lumMod val="95000"/>
                  <a:lumOff val="5000"/>
                </a:schemeClr>
              </a:solidFill>
              <a:latin typeface="楷体" panose="02010609060101010101" charset="-122"/>
              <a:ea typeface="楷体" panose="02010609060101010101" charset="-122"/>
              <a:cs typeface="+mn-ea"/>
              <a:sym typeface="+mn-lt"/>
            </a:endParaRPr>
          </a:p>
        </p:txBody>
      </p:sp>
      <p:sp>
        <p:nvSpPr>
          <p:cNvPr id="62" name="TextBox 72"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p:cNvSpPr txBox="1"/>
          <p:nvPr/>
        </p:nvSpPr>
        <p:spPr>
          <a:xfrm>
            <a:off x="589546" y="1209919"/>
            <a:ext cx="3637915" cy="403957"/>
          </a:xfrm>
          <a:prstGeom prst="rect">
            <a:avLst/>
          </a:prstGeom>
          <a:noFill/>
        </p:spPr>
        <p:txBody>
          <a:bodyPr wrap="square" rtlCol="0">
            <a:spAutoFit/>
          </a:bodyPr>
          <a:lstStyle/>
          <a:p>
            <a:pPr algn="r">
              <a:lnSpc>
                <a:spcPct val="150000"/>
              </a:lnSpc>
            </a:pPr>
            <a:r>
              <a:rPr lang="zh-CN" altLang="en-US" sz="1600" dirty="0">
                <a:solidFill>
                  <a:schemeClr val="tx1">
                    <a:lumMod val="50000"/>
                    <a:lumOff val="50000"/>
                  </a:schemeClr>
                </a:solidFill>
                <a:latin typeface="楷体" panose="02010609060101010101" charset="-122"/>
                <a:ea typeface="楷体" panose="02010609060101010101" charset="-122"/>
                <a:cs typeface="+mn-ea"/>
                <a:sym typeface="+mn-lt"/>
              </a:rPr>
              <a:t>主要实现整船的控制和中央处理的作用</a:t>
            </a:r>
            <a:endParaRPr lang="en-US" altLang="zh-CN" sz="1600" dirty="0">
              <a:solidFill>
                <a:schemeClr val="tx1">
                  <a:lumMod val="50000"/>
                  <a:lumOff val="50000"/>
                </a:schemeClr>
              </a:solidFill>
              <a:latin typeface="楷体" panose="02010609060101010101" charset="-122"/>
              <a:ea typeface="楷体" panose="02010609060101010101" charset="-122"/>
              <a:cs typeface="+mn-ea"/>
              <a:sym typeface="+mn-lt"/>
            </a:endParaRPr>
          </a:p>
        </p:txBody>
      </p:sp>
      <p:sp>
        <p:nvSpPr>
          <p:cNvPr id="63" name="文本框 51"/>
          <p:cNvSpPr txBox="1"/>
          <p:nvPr/>
        </p:nvSpPr>
        <p:spPr>
          <a:xfrm>
            <a:off x="2422035" y="889932"/>
            <a:ext cx="1788650" cy="368300"/>
          </a:xfrm>
          <a:prstGeom prst="rect">
            <a:avLst/>
          </a:prstGeom>
          <a:noFill/>
        </p:spPr>
        <p:txBody>
          <a:bodyPr wrap="square" rtlCol="0">
            <a:spAutoFit/>
          </a:bodyPr>
          <a:lstStyle/>
          <a:p>
            <a:pPr algn="r"/>
            <a:r>
              <a:rPr lang="zh-CN" altLang="en-US" b="1" dirty="0">
                <a:solidFill>
                  <a:schemeClr val="tx1">
                    <a:lumMod val="95000"/>
                    <a:lumOff val="5000"/>
                  </a:schemeClr>
                </a:solidFill>
                <a:latin typeface="楷体" panose="02010609060101010101" charset="-122"/>
                <a:ea typeface="楷体" panose="02010609060101010101" charset="-122"/>
                <a:cs typeface="+mn-ea"/>
                <a:sym typeface="+mn-lt"/>
              </a:rPr>
              <a:t>主控部分</a:t>
            </a:r>
            <a:endParaRPr lang="en-US" altLang="zh-CN" b="1" dirty="0">
              <a:solidFill>
                <a:schemeClr val="tx1">
                  <a:lumMod val="95000"/>
                  <a:lumOff val="5000"/>
                </a:schemeClr>
              </a:solidFill>
              <a:latin typeface="楷体" panose="02010609060101010101" charset="-122"/>
              <a:ea typeface="楷体" panose="02010609060101010101" charset="-122"/>
              <a:cs typeface="+mn-ea"/>
              <a:sym typeface="+mn-lt"/>
            </a:endParaRPr>
          </a:p>
        </p:txBody>
      </p:sp>
      <p:pic>
        <p:nvPicPr>
          <p:cNvPr id="64" name="图片 63">
            <a:extLst>
              <a:ext uri="{FF2B5EF4-FFF2-40B4-BE49-F238E27FC236}">
                <a16:creationId xmlns:a16="http://schemas.microsoft.com/office/drawing/2014/main" id="{9B26CF71-1F53-065D-FA16-3EF5D2453677}"/>
              </a:ext>
            </a:extLst>
          </p:cNvPr>
          <p:cNvPicPr>
            <a:picLocks noChangeAspect="1"/>
          </p:cNvPicPr>
          <p:nvPr/>
        </p:nvPicPr>
        <p:blipFill>
          <a:blip r:embed="rId2"/>
          <a:stretch>
            <a:fillRect/>
          </a:stretch>
        </p:blipFill>
        <p:spPr>
          <a:xfrm rot="16200000">
            <a:off x="1798084" y="1336994"/>
            <a:ext cx="1540149" cy="2183501"/>
          </a:xfrm>
          <a:prstGeom prst="rect">
            <a:avLst/>
          </a:prstGeom>
        </p:spPr>
      </p:pic>
      <p:sp>
        <p:nvSpPr>
          <p:cNvPr id="65" name="文本框 64">
            <a:extLst>
              <a:ext uri="{FF2B5EF4-FFF2-40B4-BE49-F238E27FC236}">
                <a16:creationId xmlns:a16="http://schemas.microsoft.com/office/drawing/2014/main" id="{4700D116-8583-599C-B1E1-BBB42BA270E7}"/>
              </a:ext>
            </a:extLst>
          </p:cNvPr>
          <p:cNvSpPr txBox="1"/>
          <p:nvPr/>
        </p:nvSpPr>
        <p:spPr>
          <a:xfrm>
            <a:off x="1776209" y="3167988"/>
            <a:ext cx="1729961" cy="307777"/>
          </a:xfrm>
          <a:prstGeom prst="rect">
            <a:avLst/>
          </a:prstGeom>
          <a:noFill/>
        </p:spPr>
        <p:txBody>
          <a:bodyPr wrap="none" rtlCol="0">
            <a:spAutoFit/>
          </a:bodyPr>
          <a:lstStyle/>
          <a:p>
            <a:r>
              <a:rPr lang="en-US" altLang="zh-CN" sz="1400" kern="100" dirty="0">
                <a:effectLst/>
                <a:latin typeface="+mn-ea"/>
                <a:cs typeface="楷体" panose="02010609060101010101" charset="-122"/>
              </a:rPr>
              <a:t>STM32F407</a:t>
            </a:r>
            <a:r>
              <a:rPr lang="zh-CN" altLang="zh-CN" sz="1400" kern="100" dirty="0">
                <a:effectLst/>
                <a:latin typeface="+mn-ea"/>
                <a:cs typeface="楷体" panose="02010609060101010101" charset="-122"/>
              </a:rPr>
              <a:t>开发板</a:t>
            </a:r>
            <a:endParaRPr lang="zh-CN" altLang="en-US" sz="1400" dirty="0">
              <a:latin typeface="+mn-ea"/>
            </a:endParaRPr>
          </a:p>
        </p:txBody>
      </p:sp>
      <p:pic>
        <p:nvPicPr>
          <p:cNvPr id="68" name="图片 67">
            <a:extLst>
              <a:ext uri="{FF2B5EF4-FFF2-40B4-BE49-F238E27FC236}">
                <a16:creationId xmlns:a16="http://schemas.microsoft.com/office/drawing/2014/main" id="{42877F01-57AD-1D1F-52D7-7169FED6BB3B}"/>
              </a:ext>
            </a:extLst>
          </p:cNvPr>
          <p:cNvPicPr>
            <a:picLocks noChangeAspect="1"/>
          </p:cNvPicPr>
          <p:nvPr/>
        </p:nvPicPr>
        <p:blipFill>
          <a:blip r:embed="rId3"/>
          <a:stretch>
            <a:fillRect/>
          </a:stretch>
        </p:blipFill>
        <p:spPr>
          <a:xfrm>
            <a:off x="1415273" y="3554463"/>
            <a:ext cx="2256378" cy="1363660"/>
          </a:xfrm>
          <a:prstGeom prst="rect">
            <a:avLst/>
          </a:prstGeom>
        </p:spPr>
      </p:pic>
      <p:sp>
        <p:nvSpPr>
          <p:cNvPr id="70" name="文本框 69">
            <a:extLst>
              <a:ext uri="{FF2B5EF4-FFF2-40B4-BE49-F238E27FC236}">
                <a16:creationId xmlns:a16="http://schemas.microsoft.com/office/drawing/2014/main" id="{81D1B450-0482-6734-0563-1C553A4F610D}"/>
              </a:ext>
            </a:extLst>
          </p:cNvPr>
          <p:cNvSpPr txBox="1"/>
          <p:nvPr/>
        </p:nvSpPr>
        <p:spPr>
          <a:xfrm>
            <a:off x="1415273" y="5001869"/>
            <a:ext cx="2339102" cy="276999"/>
          </a:xfrm>
          <a:prstGeom prst="rect">
            <a:avLst/>
          </a:prstGeom>
          <a:noFill/>
        </p:spPr>
        <p:txBody>
          <a:bodyPr wrap="none" rtlCol="0">
            <a:spAutoFit/>
          </a:bodyPr>
          <a:lstStyle/>
          <a:p>
            <a:r>
              <a:rPr lang="zh-CN" altLang="en-US" sz="1200" dirty="0"/>
              <a:t>路径规划图（地点：广西大学）</a:t>
            </a:r>
          </a:p>
        </p:txBody>
      </p:sp>
      <p:pic>
        <p:nvPicPr>
          <p:cNvPr id="75" name="图片 74">
            <a:extLst>
              <a:ext uri="{FF2B5EF4-FFF2-40B4-BE49-F238E27FC236}">
                <a16:creationId xmlns:a16="http://schemas.microsoft.com/office/drawing/2014/main" id="{8260D2B6-F393-9702-E739-F87992345C68}"/>
              </a:ext>
            </a:extLst>
          </p:cNvPr>
          <p:cNvPicPr>
            <a:picLocks noChangeAspect="1"/>
          </p:cNvPicPr>
          <p:nvPr/>
        </p:nvPicPr>
        <p:blipFill>
          <a:blip r:embed="rId4"/>
          <a:stretch>
            <a:fillRect/>
          </a:stretch>
        </p:blipFill>
        <p:spPr>
          <a:xfrm>
            <a:off x="9243898" y="3473207"/>
            <a:ext cx="2483610" cy="778230"/>
          </a:xfrm>
          <a:prstGeom prst="rect">
            <a:avLst/>
          </a:prstGeom>
        </p:spPr>
      </p:pic>
      <p:pic>
        <p:nvPicPr>
          <p:cNvPr id="77" name="图片 76">
            <a:extLst>
              <a:ext uri="{FF2B5EF4-FFF2-40B4-BE49-F238E27FC236}">
                <a16:creationId xmlns:a16="http://schemas.microsoft.com/office/drawing/2014/main" id="{8B603036-5A24-CC52-F87D-CBDE03328DD2}"/>
              </a:ext>
            </a:extLst>
          </p:cNvPr>
          <p:cNvPicPr>
            <a:picLocks noChangeAspect="1"/>
          </p:cNvPicPr>
          <p:nvPr/>
        </p:nvPicPr>
        <p:blipFill>
          <a:blip r:embed="rId5"/>
          <a:stretch>
            <a:fillRect/>
          </a:stretch>
        </p:blipFill>
        <p:spPr>
          <a:xfrm>
            <a:off x="7996287" y="4323319"/>
            <a:ext cx="2273813" cy="910542"/>
          </a:xfrm>
          <a:prstGeom prst="rect">
            <a:avLst/>
          </a:prstGeom>
        </p:spPr>
      </p:pic>
      <p:pic>
        <p:nvPicPr>
          <p:cNvPr id="78" name="图片 77" descr="桌子上放着一盏灯&#10;&#10;中度可信度描述已自动生成">
            <a:extLst>
              <a:ext uri="{FF2B5EF4-FFF2-40B4-BE49-F238E27FC236}">
                <a16:creationId xmlns:a16="http://schemas.microsoft.com/office/drawing/2014/main" id="{EEF39B7F-28E2-C931-0D07-FC4227CEDE3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5795" y="1905000"/>
            <a:ext cx="1700076" cy="1367972"/>
          </a:xfrm>
          <a:prstGeom prst="rect">
            <a:avLst/>
          </a:prstGeom>
          <a:ln>
            <a:noFill/>
          </a:ln>
          <a:effectLst>
            <a:softEdge rad="112500"/>
          </a:effectLst>
        </p:spPr>
      </p:pic>
      <p:sp>
        <p:nvSpPr>
          <p:cNvPr id="79" name="文本框 78">
            <a:extLst>
              <a:ext uri="{FF2B5EF4-FFF2-40B4-BE49-F238E27FC236}">
                <a16:creationId xmlns:a16="http://schemas.microsoft.com/office/drawing/2014/main" id="{E610A368-858C-C7A4-02C4-CA72C64A6A76}"/>
              </a:ext>
            </a:extLst>
          </p:cNvPr>
          <p:cNvSpPr txBox="1"/>
          <p:nvPr/>
        </p:nvSpPr>
        <p:spPr>
          <a:xfrm>
            <a:off x="8702724" y="3167989"/>
            <a:ext cx="1082348" cy="307777"/>
          </a:xfrm>
          <a:prstGeom prst="rect">
            <a:avLst/>
          </a:prstGeom>
          <a:noFill/>
        </p:spPr>
        <p:txBody>
          <a:bodyPr wrap="none" rtlCol="0">
            <a:spAutoFit/>
          </a:bodyPr>
          <a:lstStyle/>
          <a:p>
            <a:r>
              <a:rPr lang="zh-CN" altLang="zh-CN" sz="1400" dirty="0">
                <a:effectLst/>
                <a:latin typeface="+mn-ea"/>
                <a:cs typeface="Times New Roman" panose="02020603050405020304" pitchFamily="18" charset="0"/>
              </a:rPr>
              <a:t>毫米波雷达</a:t>
            </a:r>
            <a:endParaRPr lang="zh-CN" altLang="en-US" sz="1400" dirty="0">
              <a:latin typeface="+mn-ea"/>
            </a:endParaRPr>
          </a:p>
        </p:txBody>
      </p:sp>
      <p:sp>
        <p:nvSpPr>
          <p:cNvPr id="80" name="文本框 79">
            <a:extLst>
              <a:ext uri="{FF2B5EF4-FFF2-40B4-BE49-F238E27FC236}">
                <a16:creationId xmlns:a16="http://schemas.microsoft.com/office/drawing/2014/main" id="{E11CF655-15FD-D9A1-F035-1E941F67560E}"/>
              </a:ext>
            </a:extLst>
          </p:cNvPr>
          <p:cNvSpPr txBox="1"/>
          <p:nvPr/>
        </p:nvSpPr>
        <p:spPr>
          <a:xfrm>
            <a:off x="10516309" y="4348490"/>
            <a:ext cx="902811" cy="307777"/>
          </a:xfrm>
          <a:prstGeom prst="rect">
            <a:avLst/>
          </a:prstGeom>
          <a:noFill/>
        </p:spPr>
        <p:txBody>
          <a:bodyPr wrap="none" rtlCol="0">
            <a:spAutoFit/>
          </a:bodyPr>
          <a:lstStyle/>
          <a:p>
            <a:r>
              <a:rPr lang="zh-CN" altLang="en-US" sz="1400" dirty="0"/>
              <a:t>能耗计算</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86963" y="3037542"/>
            <a:ext cx="2418080" cy="768350"/>
          </a:xfrm>
          <a:prstGeom prst="rect">
            <a:avLst/>
          </a:prstGeom>
          <a:noFill/>
        </p:spPr>
        <p:txBody>
          <a:bodyPr wrap="none" rtlCol="0">
            <a:spAutoFit/>
          </a:bodyPr>
          <a:lstStyle/>
          <a:p>
            <a:pPr algn="ctr"/>
            <a:r>
              <a:rPr lang="zh-CN" altLang="en-US" sz="4400" dirty="0">
                <a:solidFill>
                  <a:srgbClr val="0097A4"/>
                </a:solidFill>
                <a:latin typeface="微软雅黑" panose="020B0503020204020204" pitchFamily="34" charset="-122"/>
              </a:rPr>
              <a:t>工作流程</a:t>
            </a:r>
          </a:p>
        </p:txBody>
      </p:sp>
      <p:sp>
        <p:nvSpPr>
          <p:cNvPr id="3" name="矩形 2"/>
          <p:cNvSpPr/>
          <p:nvPr/>
        </p:nvSpPr>
        <p:spPr>
          <a:xfrm>
            <a:off x="5383631" y="2391212"/>
            <a:ext cx="1424727" cy="523220"/>
          </a:xfrm>
          <a:prstGeom prst="rect">
            <a:avLst/>
          </a:prstGeom>
        </p:spPr>
        <p:txBody>
          <a:bodyPr wrap="square">
            <a:spAutoFit/>
          </a:bodyPr>
          <a:lstStyle/>
          <a:p>
            <a:pPr algn="ctr"/>
            <a:r>
              <a:rPr lang="en-US" altLang="zh-CN" sz="2800" b="1" dirty="0">
                <a:ea typeface="微软雅黑 Light" panose="020B0502040204020203" pitchFamily="34" charset="-122"/>
              </a:rPr>
              <a:t>Part 03</a:t>
            </a:r>
            <a:endParaRPr lang="zh-CN" altLang="en-US" sz="2800" b="1" dirty="0"/>
          </a:p>
        </p:txBody>
      </p:sp>
      <p:sp>
        <p:nvSpPr>
          <p:cNvPr id="4" name="矩形 3"/>
          <p:cNvSpPr/>
          <p:nvPr/>
        </p:nvSpPr>
        <p:spPr>
          <a:xfrm>
            <a:off x="3355199" y="3806983"/>
            <a:ext cx="5481593" cy="460375"/>
          </a:xfrm>
          <a:prstGeom prst="rect">
            <a:avLst/>
          </a:prstGeom>
        </p:spPr>
        <p:txBody>
          <a:bodyPr wrap="square">
            <a:spAutoFit/>
          </a:bodyPr>
          <a:lstStyle/>
          <a:p>
            <a:pPr algn="ctr">
              <a:lnSpc>
                <a:spcPct val="150000"/>
              </a:lnSpc>
            </a:pPr>
            <a:r>
              <a:rPr lang="en-US" altLang="zh-CN" sz="1600" dirty="0">
                <a:solidFill>
                  <a:schemeClr val="tx1">
                    <a:lumMod val="85000"/>
                    <a:lumOff val="15000"/>
                  </a:schemeClr>
                </a:solidFill>
              </a:rPr>
              <a:t>The working 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25"/>
          <p:cNvSpPr>
            <a:spLocks noEditPoints="1"/>
          </p:cNvSpPr>
          <p:nvPr/>
        </p:nvSpPr>
        <p:spPr bwMode="auto">
          <a:xfrm>
            <a:off x="1150738" y="5347702"/>
            <a:ext cx="374678" cy="397734"/>
          </a:xfrm>
          <a:custGeom>
            <a:avLst/>
            <a:gdLst>
              <a:gd name="T0" fmla="*/ 417 w 554"/>
              <a:gd name="T1" fmla="*/ 228 h 588"/>
              <a:gd name="T2" fmla="*/ 368 w 554"/>
              <a:gd name="T3" fmla="*/ 128 h 588"/>
              <a:gd name="T4" fmla="*/ 390 w 554"/>
              <a:gd name="T5" fmla="*/ 69 h 588"/>
              <a:gd name="T6" fmla="*/ 397 w 554"/>
              <a:gd name="T7" fmla="*/ 7 h 588"/>
              <a:gd name="T8" fmla="*/ 158 w 554"/>
              <a:gd name="T9" fmla="*/ 0 h 588"/>
              <a:gd name="T10" fmla="*/ 151 w 554"/>
              <a:gd name="T11" fmla="*/ 62 h 588"/>
              <a:gd name="T12" fmla="*/ 186 w 554"/>
              <a:gd name="T13" fmla="*/ 69 h 588"/>
              <a:gd name="T14" fmla="*/ 140 w 554"/>
              <a:gd name="T15" fmla="*/ 223 h 588"/>
              <a:gd name="T16" fmla="*/ 24 w 554"/>
              <a:gd name="T17" fmla="*/ 459 h 588"/>
              <a:gd name="T18" fmla="*/ 70 w 554"/>
              <a:gd name="T19" fmla="*/ 588 h 588"/>
              <a:gd name="T20" fmla="*/ 540 w 554"/>
              <a:gd name="T21" fmla="*/ 564 h 588"/>
              <a:gd name="T22" fmla="*/ 165 w 554"/>
              <a:gd name="T23" fmla="*/ 14 h 588"/>
              <a:gd name="T24" fmla="*/ 383 w 554"/>
              <a:gd name="T25" fmla="*/ 55 h 588"/>
              <a:gd name="T26" fmla="*/ 193 w 554"/>
              <a:gd name="T27" fmla="*/ 55 h 588"/>
              <a:gd name="T28" fmla="*/ 165 w 554"/>
              <a:gd name="T29" fmla="*/ 14 h 588"/>
              <a:gd name="T30" fmla="*/ 200 w 554"/>
              <a:gd name="T31" fmla="*/ 129 h 588"/>
              <a:gd name="T32" fmla="*/ 354 w 554"/>
              <a:gd name="T33" fmla="*/ 69 h 588"/>
              <a:gd name="T34" fmla="*/ 355 w 554"/>
              <a:gd name="T35" fmla="*/ 133 h 588"/>
              <a:gd name="T36" fmla="*/ 366 w 554"/>
              <a:gd name="T37" fmla="*/ 243 h 588"/>
              <a:gd name="T38" fmla="*/ 321 w 554"/>
              <a:gd name="T39" fmla="*/ 221 h 588"/>
              <a:gd name="T40" fmla="*/ 316 w 554"/>
              <a:gd name="T41" fmla="*/ 224 h 588"/>
              <a:gd name="T42" fmla="*/ 238 w 554"/>
              <a:gd name="T43" fmla="*/ 224 h 588"/>
              <a:gd name="T44" fmla="*/ 188 w 554"/>
              <a:gd name="T45" fmla="*/ 243 h 588"/>
              <a:gd name="T46" fmla="*/ 200 w 554"/>
              <a:gd name="T47" fmla="*/ 133 h 588"/>
              <a:gd name="T48" fmla="*/ 484 w 554"/>
              <a:gd name="T49" fmla="*/ 574 h 588"/>
              <a:gd name="T50" fmla="*/ 26 w 554"/>
              <a:gd name="T51" fmla="*/ 557 h 588"/>
              <a:gd name="T52" fmla="*/ 147 w 554"/>
              <a:gd name="T53" fmla="*/ 241 h 588"/>
              <a:gd name="T54" fmla="*/ 233 w 554"/>
              <a:gd name="T55" fmla="*/ 239 h 588"/>
              <a:gd name="T56" fmla="*/ 321 w 554"/>
              <a:gd name="T57" fmla="*/ 239 h 588"/>
              <a:gd name="T58" fmla="*/ 366 w 554"/>
              <a:gd name="T59" fmla="*/ 257 h 588"/>
              <a:gd name="T60" fmla="*/ 517 w 554"/>
              <a:gd name="T61" fmla="*/ 464 h 588"/>
              <a:gd name="T62" fmla="*/ 222 w 554"/>
              <a:gd name="T63" fmla="*/ 384 h 588"/>
              <a:gd name="T64" fmla="*/ 222 w 554"/>
              <a:gd name="T65" fmla="*/ 470 h 588"/>
              <a:gd name="T66" fmla="*/ 222 w 554"/>
              <a:gd name="T67" fmla="*/ 384 h 588"/>
              <a:gd name="T68" fmla="*/ 193 w 554"/>
              <a:gd name="T69" fmla="*/ 427 h 588"/>
              <a:gd name="T70" fmla="*/ 250 w 554"/>
              <a:gd name="T71" fmla="*/ 427 h 588"/>
              <a:gd name="T72" fmla="*/ 352 w 554"/>
              <a:gd name="T73" fmla="*/ 314 h 588"/>
              <a:gd name="T74" fmla="*/ 352 w 554"/>
              <a:gd name="T75" fmla="*/ 434 h 588"/>
              <a:gd name="T76" fmla="*/ 352 w 554"/>
              <a:gd name="T77" fmla="*/ 314 h 588"/>
              <a:gd name="T78" fmla="*/ 306 w 554"/>
              <a:gd name="T79" fmla="*/ 374 h 588"/>
              <a:gd name="T80" fmla="*/ 398 w 554"/>
              <a:gd name="T81" fmla="*/ 37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4" h="588">
                <a:moveTo>
                  <a:pt x="530" y="458"/>
                </a:moveTo>
                <a:cubicBezTo>
                  <a:pt x="417" y="228"/>
                  <a:pt x="417" y="228"/>
                  <a:pt x="417" y="228"/>
                </a:cubicBezTo>
                <a:cubicBezTo>
                  <a:pt x="417" y="226"/>
                  <a:pt x="416" y="224"/>
                  <a:pt x="414" y="223"/>
                </a:cubicBezTo>
                <a:cubicBezTo>
                  <a:pt x="368" y="128"/>
                  <a:pt x="368" y="128"/>
                  <a:pt x="368" y="128"/>
                </a:cubicBezTo>
                <a:cubicBezTo>
                  <a:pt x="368" y="69"/>
                  <a:pt x="368" y="69"/>
                  <a:pt x="368" y="69"/>
                </a:cubicBezTo>
                <a:cubicBezTo>
                  <a:pt x="390" y="69"/>
                  <a:pt x="390" y="69"/>
                  <a:pt x="390" y="69"/>
                </a:cubicBezTo>
                <a:cubicBezTo>
                  <a:pt x="394" y="69"/>
                  <a:pt x="397" y="66"/>
                  <a:pt x="397" y="62"/>
                </a:cubicBezTo>
                <a:cubicBezTo>
                  <a:pt x="397" y="7"/>
                  <a:pt x="397" y="7"/>
                  <a:pt x="397" y="7"/>
                </a:cubicBezTo>
                <a:cubicBezTo>
                  <a:pt x="397" y="3"/>
                  <a:pt x="394" y="0"/>
                  <a:pt x="390" y="0"/>
                </a:cubicBezTo>
                <a:cubicBezTo>
                  <a:pt x="158" y="0"/>
                  <a:pt x="158" y="0"/>
                  <a:pt x="158" y="0"/>
                </a:cubicBezTo>
                <a:cubicBezTo>
                  <a:pt x="154" y="0"/>
                  <a:pt x="151" y="3"/>
                  <a:pt x="151" y="7"/>
                </a:cubicBezTo>
                <a:cubicBezTo>
                  <a:pt x="151" y="62"/>
                  <a:pt x="151" y="62"/>
                  <a:pt x="151" y="62"/>
                </a:cubicBezTo>
                <a:cubicBezTo>
                  <a:pt x="151" y="66"/>
                  <a:pt x="154" y="69"/>
                  <a:pt x="158" y="69"/>
                </a:cubicBezTo>
                <a:cubicBezTo>
                  <a:pt x="186" y="69"/>
                  <a:pt x="186" y="69"/>
                  <a:pt x="186" y="69"/>
                </a:cubicBezTo>
                <a:cubicBezTo>
                  <a:pt x="186" y="128"/>
                  <a:pt x="186" y="128"/>
                  <a:pt x="186" y="128"/>
                </a:cubicBezTo>
                <a:cubicBezTo>
                  <a:pt x="140" y="223"/>
                  <a:pt x="140" y="223"/>
                  <a:pt x="140" y="223"/>
                </a:cubicBezTo>
                <a:cubicBezTo>
                  <a:pt x="138" y="224"/>
                  <a:pt x="137" y="226"/>
                  <a:pt x="137" y="228"/>
                </a:cubicBezTo>
                <a:cubicBezTo>
                  <a:pt x="24" y="459"/>
                  <a:pt x="24" y="459"/>
                  <a:pt x="24" y="459"/>
                </a:cubicBezTo>
                <a:cubicBezTo>
                  <a:pt x="3" y="507"/>
                  <a:pt x="0" y="543"/>
                  <a:pt x="14" y="564"/>
                </a:cubicBezTo>
                <a:cubicBezTo>
                  <a:pt x="25" y="580"/>
                  <a:pt x="43" y="588"/>
                  <a:pt x="70" y="588"/>
                </a:cubicBezTo>
                <a:cubicBezTo>
                  <a:pt x="484" y="588"/>
                  <a:pt x="484" y="588"/>
                  <a:pt x="484" y="588"/>
                </a:cubicBezTo>
                <a:cubicBezTo>
                  <a:pt x="511" y="588"/>
                  <a:pt x="530" y="580"/>
                  <a:pt x="540" y="564"/>
                </a:cubicBezTo>
                <a:cubicBezTo>
                  <a:pt x="554" y="543"/>
                  <a:pt x="551" y="507"/>
                  <a:pt x="530" y="458"/>
                </a:cubicBezTo>
                <a:close/>
                <a:moveTo>
                  <a:pt x="165" y="14"/>
                </a:moveTo>
                <a:cubicBezTo>
                  <a:pt x="383" y="14"/>
                  <a:pt x="383" y="14"/>
                  <a:pt x="383" y="14"/>
                </a:cubicBezTo>
                <a:cubicBezTo>
                  <a:pt x="383" y="55"/>
                  <a:pt x="383" y="55"/>
                  <a:pt x="383" y="55"/>
                </a:cubicBezTo>
                <a:cubicBezTo>
                  <a:pt x="361" y="55"/>
                  <a:pt x="361" y="55"/>
                  <a:pt x="361" y="55"/>
                </a:cubicBezTo>
                <a:cubicBezTo>
                  <a:pt x="193" y="55"/>
                  <a:pt x="193" y="55"/>
                  <a:pt x="193" y="55"/>
                </a:cubicBezTo>
                <a:cubicBezTo>
                  <a:pt x="165" y="55"/>
                  <a:pt x="165" y="55"/>
                  <a:pt x="165" y="55"/>
                </a:cubicBezTo>
                <a:lnTo>
                  <a:pt x="165" y="14"/>
                </a:lnTo>
                <a:close/>
                <a:moveTo>
                  <a:pt x="200" y="133"/>
                </a:moveTo>
                <a:cubicBezTo>
                  <a:pt x="200" y="132"/>
                  <a:pt x="200" y="131"/>
                  <a:pt x="200" y="129"/>
                </a:cubicBezTo>
                <a:cubicBezTo>
                  <a:pt x="200" y="69"/>
                  <a:pt x="200" y="69"/>
                  <a:pt x="200" y="69"/>
                </a:cubicBezTo>
                <a:cubicBezTo>
                  <a:pt x="354" y="69"/>
                  <a:pt x="354" y="69"/>
                  <a:pt x="354" y="69"/>
                </a:cubicBezTo>
                <a:cubicBezTo>
                  <a:pt x="354" y="129"/>
                  <a:pt x="354" y="129"/>
                  <a:pt x="354" y="129"/>
                </a:cubicBezTo>
                <a:cubicBezTo>
                  <a:pt x="354" y="131"/>
                  <a:pt x="354" y="132"/>
                  <a:pt x="355" y="133"/>
                </a:cubicBezTo>
                <a:cubicBezTo>
                  <a:pt x="401" y="228"/>
                  <a:pt x="401" y="228"/>
                  <a:pt x="401" y="228"/>
                </a:cubicBezTo>
                <a:cubicBezTo>
                  <a:pt x="392" y="238"/>
                  <a:pt x="379" y="243"/>
                  <a:pt x="366" y="243"/>
                </a:cubicBezTo>
                <a:cubicBezTo>
                  <a:pt x="350" y="243"/>
                  <a:pt x="336" y="237"/>
                  <a:pt x="327" y="224"/>
                </a:cubicBezTo>
                <a:cubicBezTo>
                  <a:pt x="326" y="222"/>
                  <a:pt x="324" y="221"/>
                  <a:pt x="321" y="221"/>
                </a:cubicBezTo>
                <a:cubicBezTo>
                  <a:pt x="321" y="221"/>
                  <a:pt x="321" y="221"/>
                  <a:pt x="321" y="221"/>
                </a:cubicBezTo>
                <a:cubicBezTo>
                  <a:pt x="319" y="221"/>
                  <a:pt x="317" y="222"/>
                  <a:pt x="316" y="224"/>
                </a:cubicBezTo>
                <a:cubicBezTo>
                  <a:pt x="307" y="236"/>
                  <a:pt x="292" y="243"/>
                  <a:pt x="277" y="243"/>
                </a:cubicBezTo>
                <a:cubicBezTo>
                  <a:pt x="262" y="243"/>
                  <a:pt x="247" y="236"/>
                  <a:pt x="238" y="224"/>
                </a:cubicBezTo>
                <a:cubicBezTo>
                  <a:pt x="236" y="220"/>
                  <a:pt x="230" y="220"/>
                  <a:pt x="227" y="224"/>
                </a:cubicBezTo>
                <a:cubicBezTo>
                  <a:pt x="218" y="236"/>
                  <a:pt x="204" y="243"/>
                  <a:pt x="188" y="243"/>
                </a:cubicBezTo>
                <a:cubicBezTo>
                  <a:pt x="175" y="243"/>
                  <a:pt x="162" y="238"/>
                  <a:pt x="153" y="228"/>
                </a:cubicBezTo>
                <a:lnTo>
                  <a:pt x="200" y="133"/>
                </a:lnTo>
                <a:close/>
                <a:moveTo>
                  <a:pt x="528" y="557"/>
                </a:moveTo>
                <a:cubicBezTo>
                  <a:pt x="521" y="568"/>
                  <a:pt x="506" y="574"/>
                  <a:pt x="484" y="574"/>
                </a:cubicBezTo>
                <a:cubicBezTo>
                  <a:pt x="70" y="574"/>
                  <a:pt x="70" y="574"/>
                  <a:pt x="70" y="574"/>
                </a:cubicBezTo>
                <a:cubicBezTo>
                  <a:pt x="48" y="574"/>
                  <a:pt x="34" y="568"/>
                  <a:pt x="26" y="557"/>
                </a:cubicBezTo>
                <a:cubicBezTo>
                  <a:pt x="15" y="539"/>
                  <a:pt x="18" y="507"/>
                  <a:pt x="37" y="465"/>
                </a:cubicBezTo>
                <a:cubicBezTo>
                  <a:pt x="147" y="241"/>
                  <a:pt x="147" y="241"/>
                  <a:pt x="147" y="241"/>
                </a:cubicBezTo>
                <a:cubicBezTo>
                  <a:pt x="158" y="251"/>
                  <a:pt x="173" y="257"/>
                  <a:pt x="188" y="257"/>
                </a:cubicBezTo>
                <a:cubicBezTo>
                  <a:pt x="205" y="257"/>
                  <a:pt x="221" y="251"/>
                  <a:pt x="233" y="239"/>
                </a:cubicBezTo>
                <a:cubicBezTo>
                  <a:pt x="244" y="251"/>
                  <a:pt x="260" y="257"/>
                  <a:pt x="277" y="257"/>
                </a:cubicBezTo>
                <a:cubicBezTo>
                  <a:pt x="294" y="257"/>
                  <a:pt x="310" y="251"/>
                  <a:pt x="321" y="239"/>
                </a:cubicBezTo>
                <a:cubicBezTo>
                  <a:pt x="333" y="251"/>
                  <a:pt x="348" y="257"/>
                  <a:pt x="365" y="257"/>
                </a:cubicBezTo>
                <a:cubicBezTo>
                  <a:pt x="365" y="257"/>
                  <a:pt x="366" y="257"/>
                  <a:pt x="366" y="257"/>
                </a:cubicBezTo>
                <a:cubicBezTo>
                  <a:pt x="382" y="257"/>
                  <a:pt x="396" y="251"/>
                  <a:pt x="408" y="241"/>
                </a:cubicBezTo>
                <a:cubicBezTo>
                  <a:pt x="517" y="464"/>
                  <a:pt x="517" y="464"/>
                  <a:pt x="517" y="464"/>
                </a:cubicBezTo>
                <a:cubicBezTo>
                  <a:pt x="536" y="507"/>
                  <a:pt x="540" y="539"/>
                  <a:pt x="528" y="557"/>
                </a:cubicBezTo>
                <a:close/>
                <a:moveTo>
                  <a:pt x="222" y="384"/>
                </a:moveTo>
                <a:cubicBezTo>
                  <a:pt x="198" y="384"/>
                  <a:pt x="179" y="403"/>
                  <a:pt x="179" y="427"/>
                </a:cubicBezTo>
                <a:cubicBezTo>
                  <a:pt x="179" y="450"/>
                  <a:pt x="198" y="470"/>
                  <a:pt x="222" y="470"/>
                </a:cubicBezTo>
                <a:cubicBezTo>
                  <a:pt x="245" y="470"/>
                  <a:pt x="264" y="450"/>
                  <a:pt x="264" y="427"/>
                </a:cubicBezTo>
                <a:cubicBezTo>
                  <a:pt x="264" y="403"/>
                  <a:pt x="245" y="384"/>
                  <a:pt x="222" y="384"/>
                </a:cubicBezTo>
                <a:close/>
                <a:moveTo>
                  <a:pt x="222" y="456"/>
                </a:moveTo>
                <a:cubicBezTo>
                  <a:pt x="206" y="456"/>
                  <a:pt x="193" y="443"/>
                  <a:pt x="193" y="427"/>
                </a:cubicBezTo>
                <a:cubicBezTo>
                  <a:pt x="193" y="411"/>
                  <a:pt x="206" y="398"/>
                  <a:pt x="222" y="398"/>
                </a:cubicBezTo>
                <a:cubicBezTo>
                  <a:pt x="238" y="398"/>
                  <a:pt x="250" y="411"/>
                  <a:pt x="250" y="427"/>
                </a:cubicBezTo>
                <a:cubicBezTo>
                  <a:pt x="250" y="443"/>
                  <a:pt x="238" y="456"/>
                  <a:pt x="222" y="456"/>
                </a:cubicBezTo>
                <a:close/>
                <a:moveTo>
                  <a:pt x="352" y="314"/>
                </a:moveTo>
                <a:cubicBezTo>
                  <a:pt x="319" y="314"/>
                  <a:pt x="292" y="341"/>
                  <a:pt x="292" y="374"/>
                </a:cubicBezTo>
                <a:cubicBezTo>
                  <a:pt x="292" y="407"/>
                  <a:pt x="319" y="434"/>
                  <a:pt x="352" y="434"/>
                </a:cubicBezTo>
                <a:cubicBezTo>
                  <a:pt x="385" y="434"/>
                  <a:pt x="412" y="407"/>
                  <a:pt x="412" y="374"/>
                </a:cubicBezTo>
                <a:cubicBezTo>
                  <a:pt x="412" y="341"/>
                  <a:pt x="385" y="314"/>
                  <a:pt x="352" y="314"/>
                </a:cubicBezTo>
                <a:close/>
                <a:moveTo>
                  <a:pt x="352" y="420"/>
                </a:moveTo>
                <a:cubicBezTo>
                  <a:pt x="327" y="420"/>
                  <a:pt x="306" y="400"/>
                  <a:pt x="306" y="374"/>
                </a:cubicBezTo>
                <a:cubicBezTo>
                  <a:pt x="306" y="349"/>
                  <a:pt x="327" y="328"/>
                  <a:pt x="352" y="328"/>
                </a:cubicBezTo>
                <a:cubicBezTo>
                  <a:pt x="378" y="328"/>
                  <a:pt x="398" y="349"/>
                  <a:pt x="398" y="374"/>
                </a:cubicBezTo>
                <a:cubicBezTo>
                  <a:pt x="398" y="400"/>
                  <a:pt x="378" y="420"/>
                  <a:pt x="352" y="420"/>
                </a:cubicBezTo>
                <a:close/>
              </a:path>
            </a:pathLst>
          </a:custGeom>
          <a:solidFill>
            <a:srgbClr val="FFFFFF"/>
          </a:solidFill>
          <a:ln>
            <a:noFill/>
          </a:ln>
        </p:spPr>
        <p:txBody>
          <a:bodyPr vert="horz" wrap="square" lIns="182880" tIns="91440" rIns="182880" bIns="91440" numCol="1" anchor="t" anchorCtr="0" compatLnSpc="1"/>
          <a:lstStyle/>
          <a:p>
            <a:endParaRPr lang="en-US" sz="10000"/>
          </a:p>
        </p:txBody>
      </p:sp>
      <p:pic>
        <p:nvPicPr>
          <p:cNvPr id="37" name="图片 36"/>
          <p:cNvPicPr>
            <a:picLocks noChangeAspect="1"/>
          </p:cNvPicPr>
          <p:nvPr/>
        </p:nvPicPr>
        <p:blipFill>
          <a:blip r:embed="rId2"/>
          <a:stretch>
            <a:fillRect/>
          </a:stretch>
        </p:blipFill>
        <p:spPr>
          <a:xfrm>
            <a:off x="2641106" y="1328069"/>
            <a:ext cx="7850820" cy="4846835"/>
          </a:xfrm>
          <a:prstGeom prst="rect">
            <a:avLst/>
          </a:prstGeom>
          <a:noFill/>
          <a:ln>
            <a:noFill/>
          </a:ln>
        </p:spPr>
      </p:pic>
      <p:sp>
        <p:nvSpPr>
          <p:cNvPr id="6" name="文本框 5"/>
          <p:cNvSpPr txBox="1"/>
          <p:nvPr/>
        </p:nvSpPr>
        <p:spPr>
          <a:xfrm>
            <a:off x="3737499" y="683095"/>
            <a:ext cx="5335480" cy="398780"/>
          </a:xfrm>
          <a:prstGeom prst="rect">
            <a:avLst/>
          </a:prstGeom>
          <a:noFill/>
        </p:spPr>
        <p:txBody>
          <a:bodyPr wrap="square" rtlCol="0">
            <a:spAutoFit/>
          </a:bodyPr>
          <a:lstStyle/>
          <a:p>
            <a:pPr algn="ctr"/>
            <a:r>
              <a:rPr lang="zh-CN" altLang="en-US" sz="2000" b="1" dirty="0">
                <a:latin typeface="楷体" panose="02010609060101010101" charset="-122"/>
                <a:ea typeface="楷体" panose="02010609060101010101" charset="-122"/>
              </a:rPr>
              <a:t>船体运作流程</a:t>
            </a:r>
          </a:p>
        </p:txBody>
      </p:sp>
      <p:sp>
        <p:nvSpPr>
          <p:cNvPr id="2" name="矩形: 圆角 1">
            <a:extLst>
              <a:ext uri="{FF2B5EF4-FFF2-40B4-BE49-F238E27FC236}">
                <a16:creationId xmlns:a16="http://schemas.microsoft.com/office/drawing/2014/main" id="{0A29280E-F7CA-5B01-A2E2-A143D6EB4973}"/>
              </a:ext>
            </a:extLst>
          </p:cNvPr>
          <p:cNvSpPr/>
          <p:nvPr/>
        </p:nvSpPr>
        <p:spPr>
          <a:xfrm>
            <a:off x="8170877" y="3976383"/>
            <a:ext cx="964734" cy="7717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000" dirty="0"/>
              <a:t>收到信号后开始投料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75156" y="3037542"/>
            <a:ext cx="2441694" cy="769441"/>
          </a:xfrm>
          <a:prstGeom prst="rect">
            <a:avLst/>
          </a:prstGeom>
          <a:noFill/>
        </p:spPr>
        <p:txBody>
          <a:bodyPr wrap="none" rtlCol="0">
            <a:spAutoFit/>
          </a:bodyPr>
          <a:lstStyle/>
          <a:p>
            <a:pPr algn="ctr"/>
            <a:r>
              <a:rPr lang="zh-CN" altLang="en-US" sz="4400" dirty="0">
                <a:solidFill>
                  <a:srgbClr val="0097A4"/>
                </a:solidFill>
                <a:latin typeface="微软雅黑" panose="020B0503020204020204" pitchFamily="34" charset="-122"/>
              </a:rPr>
              <a:t>项目创新</a:t>
            </a:r>
          </a:p>
        </p:txBody>
      </p:sp>
      <p:sp>
        <p:nvSpPr>
          <p:cNvPr id="3" name="矩形 2"/>
          <p:cNvSpPr/>
          <p:nvPr/>
        </p:nvSpPr>
        <p:spPr>
          <a:xfrm>
            <a:off x="5383631" y="2391212"/>
            <a:ext cx="1424727" cy="523220"/>
          </a:xfrm>
          <a:prstGeom prst="rect">
            <a:avLst/>
          </a:prstGeom>
        </p:spPr>
        <p:txBody>
          <a:bodyPr wrap="square">
            <a:spAutoFit/>
          </a:bodyPr>
          <a:lstStyle/>
          <a:p>
            <a:pPr algn="ctr"/>
            <a:r>
              <a:rPr lang="en-US" altLang="zh-CN" sz="2800" b="1" dirty="0">
                <a:ea typeface="微软雅黑 Light" panose="020B0502040204020203" pitchFamily="34" charset="-122"/>
              </a:rPr>
              <a:t>Part 04</a:t>
            </a:r>
            <a:endParaRPr lang="zh-CN" altLang="en-US" sz="2800" b="1" dirty="0"/>
          </a:p>
        </p:txBody>
      </p:sp>
      <p:sp>
        <p:nvSpPr>
          <p:cNvPr id="4" name="矩形 3"/>
          <p:cNvSpPr/>
          <p:nvPr/>
        </p:nvSpPr>
        <p:spPr>
          <a:xfrm>
            <a:off x="3355199" y="3806983"/>
            <a:ext cx="5481593" cy="423449"/>
          </a:xfrm>
          <a:prstGeom prst="rect">
            <a:avLst/>
          </a:prstGeom>
        </p:spPr>
        <p:txBody>
          <a:bodyPr wrap="square">
            <a:spAutoFit/>
          </a:bodyPr>
          <a:lstStyle/>
          <a:p>
            <a:pPr algn="ctr">
              <a:lnSpc>
                <a:spcPct val="150000"/>
              </a:lnSpc>
            </a:pPr>
            <a:r>
              <a:rPr lang="en-US" altLang="zh-CN" sz="1600" dirty="0">
                <a:solidFill>
                  <a:schemeClr val="tx1">
                    <a:lumMod val="85000"/>
                    <a:lumOff val="15000"/>
                  </a:schemeClr>
                </a:solidFill>
              </a:rPr>
              <a:t>Project innovation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3575" y="739924"/>
            <a:ext cx="10864850" cy="537815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a:spLocks noChangeArrowheads="1"/>
          </p:cNvSpPr>
          <p:nvPr/>
        </p:nvSpPr>
        <p:spPr bwMode="auto">
          <a:xfrm>
            <a:off x="6841067" y="4708526"/>
            <a:ext cx="1113367" cy="1109133"/>
          </a:xfrm>
          <a:prstGeom prst="ellipse">
            <a:avLst/>
          </a:prstGeom>
          <a:solidFill>
            <a:srgbClr val="9ED5EB"/>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7" name="Oval 4"/>
          <p:cNvSpPr>
            <a:spLocks noChangeArrowheads="1"/>
          </p:cNvSpPr>
          <p:nvPr/>
        </p:nvSpPr>
        <p:spPr bwMode="auto">
          <a:xfrm>
            <a:off x="9503834" y="4708526"/>
            <a:ext cx="1113367" cy="1109133"/>
          </a:xfrm>
          <a:prstGeom prst="ellipse">
            <a:avLst/>
          </a:prstGeom>
          <a:solidFill>
            <a:srgbClr val="EF9772"/>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8" name="Oval 5"/>
          <p:cNvSpPr>
            <a:spLocks noChangeArrowheads="1"/>
          </p:cNvSpPr>
          <p:nvPr/>
        </p:nvSpPr>
        <p:spPr bwMode="auto">
          <a:xfrm>
            <a:off x="4078818" y="4708526"/>
            <a:ext cx="1113367" cy="1109133"/>
          </a:xfrm>
          <a:prstGeom prst="ellipse">
            <a:avLst/>
          </a:prstGeom>
          <a:solidFill>
            <a:srgbClr val="ECD9A0"/>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9" name="Text Box 6"/>
          <p:cNvSpPr txBox="1">
            <a:spLocks noChangeArrowheads="1"/>
          </p:cNvSpPr>
          <p:nvPr/>
        </p:nvSpPr>
        <p:spPr bwMode="auto">
          <a:xfrm>
            <a:off x="5400135" y="1508957"/>
            <a:ext cx="1391727"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2665" b="1" dirty="0">
                <a:solidFill>
                  <a:srgbClr val="0097A4"/>
                </a:solidFill>
                <a:latin typeface="Agency FB" panose="020B0503020202020204" pitchFamily="34" charset="0"/>
              </a:rPr>
              <a:t>CONTENTS</a:t>
            </a:r>
          </a:p>
        </p:txBody>
      </p:sp>
      <p:sp>
        <p:nvSpPr>
          <p:cNvPr id="10" name="Oval 8"/>
          <p:cNvSpPr>
            <a:spLocks noChangeArrowheads="1"/>
          </p:cNvSpPr>
          <p:nvPr/>
        </p:nvSpPr>
        <p:spPr bwMode="auto">
          <a:xfrm>
            <a:off x="1553634" y="4706410"/>
            <a:ext cx="1113367" cy="1109133"/>
          </a:xfrm>
          <a:prstGeom prst="ellipse">
            <a:avLst/>
          </a:prstGeom>
          <a:solidFill>
            <a:srgbClr val="0097A4"/>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11" name="Rectangle 9"/>
          <p:cNvSpPr>
            <a:spLocks noChangeArrowheads="1"/>
          </p:cNvSpPr>
          <p:nvPr/>
        </p:nvSpPr>
        <p:spPr bwMode="auto">
          <a:xfrm>
            <a:off x="1259418" y="2291293"/>
            <a:ext cx="1729316"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335" dirty="0">
                <a:solidFill>
                  <a:schemeClr val="tx1">
                    <a:lumMod val="75000"/>
                    <a:lumOff val="25000"/>
                  </a:schemeClr>
                </a:solidFill>
                <a:latin typeface="Agency FB" panose="020B0503020202020204" pitchFamily="34" charset="0"/>
              </a:rPr>
              <a:t>01</a:t>
            </a:r>
            <a:r>
              <a:rPr lang="zh-CN" altLang="en-US" sz="1335" b="1" dirty="0">
                <a:solidFill>
                  <a:schemeClr val="tx1">
                    <a:lumMod val="75000"/>
                    <a:lumOff val="25000"/>
                  </a:schemeClr>
                </a:solidFill>
              </a:rPr>
              <a:t> </a:t>
            </a:r>
          </a:p>
          <a:p>
            <a:pPr algn="ctr" eaLnBrk="1" hangingPunct="1">
              <a:spcBef>
                <a:spcPct val="0"/>
              </a:spcBef>
              <a:buFontTx/>
              <a:buNone/>
            </a:pPr>
            <a:endParaRPr lang="zh-CN" altLang="en-US" sz="1335" b="1" dirty="0">
              <a:solidFill>
                <a:schemeClr val="tx1">
                  <a:lumMod val="75000"/>
                  <a:lumOff val="25000"/>
                </a:schemeClr>
              </a:solidFill>
            </a:endParaRPr>
          </a:p>
          <a:p>
            <a:pPr algn="ctr" eaLnBrk="1" hangingPunct="1">
              <a:spcBef>
                <a:spcPct val="0"/>
              </a:spcBef>
              <a:buFontTx/>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选题背景</a:t>
            </a:r>
          </a:p>
          <a:p>
            <a:pPr algn="ctr" eaLnBrk="1" hangingPunct="1">
              <a:spcBef>
                <a:spcPct val="0"/>
              </a:spcBef>
              <a:buFontTx/>
              <a:buNone/>
            </a:pPr>
            <a:endPar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endParaRPr>
          </a:p>
          <a:p>
            <a:pPr algn="ctr" eaLnBrk="1" hangingPunct="1">
              <a:spcBef>
                <a:spcPct val="0"/>
              </a:spcBef>
              <a:buFontTx/>
              <a:buNone/>
            </a:pPr>
            <a:r>
              <a:rPr lang="en-GB" altLang="zh-CN" sz="1600" dirty="0">
                <a:solidFill>
                  <a:schemeClr val="tx1">
                    <a:lumMod val="75000"/>
                    <a:lumOff val="25000"/>
                  </a:schemeClr>
                </a:solidFill>
                <a:cs typeface="+mn-ea"/>
                <a:sym typeface="+mn-lt"/>
              </a:rPr>
              <a:t>Selected topic background</a:t>
            </a:r>
          </a:p>
        </p:txBody>
      </p:sp>
      <p:sp>
        <p:nvSpPr>
          <p:cNvPr id="12" name="Rectangle 10"/>
          <p:cNvSpPr>
            <a:spLocks noChangeArrowheads="1"/>
          </p:cNvSpPr>
          <p:nvPr/>
        </p:nvSpPr>
        <p:spPr bwMode="auto">
          <a:xfrm>
            <a:off x="3778251" y="2291293"/>
            <a:ext cx="1729316" cy="19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335" dirty="0">
                <a:solidFill>
                  <a:schemeClr val="tx1">
                    <a:lumMod val="75000"/>
                    <a:lumOff val="25000"/>
                  </a:schemeClr>
                </a:solidFill>
                <a:latin typeface="Agency FB" panose="020B0503020202020204" pitchFamily="34" charset="0"/>
              </a:rPr>
              <a:t>02</a:t>
            </a:r>
            <a:r>
              <a:rPr lang="zh-CN" altLang="en-US" sz="1335" b="1" dirty="0">
                <a:solidFill>
                  <a:schemeClr val="tx1">
                    <a:lumMod val="75000"/>
                    <a:lumOff val="25000"/>
                  </a:schemeClr>
                </a:solidFill>
              </a:rPr>
              <a:t> </a:t>
            </a:r>
          </a:p>
          <a:p>
            <a:pPr algn="ctr" eaLnBrk="1" hangingPunct="1">
              <a:spcBef>
                <a:spcPct val="0"/>
              </a:spcBef>
              <a:buFontTx/>
              <a:buNone/>
            </a:pPr>
            <a:endParaRPr lang="zh-CN" altLang="en-US" sz="1335" b="1" dirty="0">
              <a:solidFill>
                <a:schemeClr val="tx1">
                  <a:lumMod val="75000"/>
                  <a:lumOff val="25000"/>
                </a:schemeClr>
              </a:solidFill>
            </a:endParaRPr>
          </a:p>
          <a:p>
            <a:pPr algn="ctr" eaLnBrk="1" hangingPunct="1">
              <a:spcBef>
                <a:spcPct val="0"/>
              </a:spcBef>
              <a:buFontTx/>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作品简介</a:t>
            </a:r>
          </a:p>
          <a:p>
            <a:pPr algn="ctr" eaLnBrk="1" hangingPunct="1">
              <a:spcBef>
                <a:spcPct val="0"/>
              </a:spcBef>
              <a:buFontTx/>
              <a:buNone/>
            </a:pPr>
            <a:endPar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50000"/>
              </a:lnSpc>
              <a:buNone/>
            </a:pPr>
            <a:r>
              <a:rPr lang="en-GB" altLang="zh-CN" sz="1600" dirty="0">
                <a:solidFill>
                  <a:schemeClr val="tx1">
                    <a:lumMod val="75000"/>
                    <a:lumOff val="25000"/>
                  </a:schemeClr>
                </a:solidFill>
                <a:cs typeface="+mn-ea"/>
                <a:sym typeface="+mn-lt"/>
              </a:rPr>
              <a:t>Introduction</a:t>
            </a:r>
          </a:p>
        </p:txBody>
      </p:sp>
      <p:sp>
        <p:nvSpPr>
          <p:cNvPr id="13" name="Rectangle 11"/>
          <p:cNvSpPr>
            <a:spLocks noChangeArrowheads="1"/>
          </p:cNvSpPr>
          <p:nvPr/>
        </p:nvSpPr>
        <p:spPr bwMode="auto">
          <a:xfrm>
            <a:off x="6491818" y="2291293"/>
            <a:ext cx="1729316" cy="19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335" dirty="0">
                <a:solidFill>
                  <a:schemeClr val="tx1">
                    <a:lumMod val="75000"/>
                    <a:lumOff val="25000"/>
                  </a:schemeClr>
                </a:solidFill>
                <a:latin typeface="Agency FB" panose="020B0503020202020204" pitchFamily="34" charset="0"/>
              </a:rPr>
              <a:t>03</a:t>
            </a:r>
            <a:endParaRPr lang="zh-CN" altLang="en-US" sz="1335" b="1" dirty="0">
              <a:solidFill>
                <a:schemeClr val="tx1">
                  <a:lumMod val="75000"/>
                  <a:lumOff val="25000"/>
                </a:schemeClr>
              </a:solidFill>
              <a:latin typeface="Agency FB" panose="020B0503020202020204" pitchFamily="34" charset="0"/>
            </a:endParaRPr>
          </a:p>
          <a:p>
            <a:pPr algn="ctr" eaLnBrk="1" hangingPunct="1">
              <a:spcBef>
                <a:spcPct val="0"/>
              </a:spcBef>
              <a:buFontTx/>
              <a:buNone/>
            </a:pPr>
            <a:endParaRPr lang="zh-CN" altLang="en-US" sz="1335" b="1" dirty="0">
              <a:solidFill>
                <a:schemeClr val="tx1">
                  <a:lumMod val="75000"/>
                  <a:lumOff val="25000"/>
                </a:schemeClr>
              </a:solidFill>
            </a:endParaRPr>
          </a:p>
          <a:p>
            <a:pPr algn="ctr" eaLnBrk="1" hangingPunct="1">
              <a:spcBef>
                <a:spcPct val="0"/>
              </a:spcBef>
              <a:buFontTx/>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工作流程</a:t>
            </a:r>
          </a:p>
          <a:p>
            <a:pPr algn="ctr" eaLnBrk="1" hangingPunct="1">
              <a:spcBef>
                <a:spcPct val="0"/>
              </a:spcBef>
              <a:buFontTx/>
              <a:buNone/>
            </a:pPr>
            <a:endPar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50000"/>
              </a:lnSpc>
              <a:buNone/>
            </a:pPr>
            <a:r>
              <a:rPr lang="en-US" altLang="en-GB" sz="1600" dirty="0">
                <a:solidFill>
                  <a:schemeClr val="tx1">
                    <a:lumMod val="75000"/>
                    <a:lumOff val="25000"/>
                  </a:schemeClr>
                </a:solidFill>
                <a:cs typeface="+mn-ea"/>
                <a:sym typeface="+mn-lt"/>
              </a:rPr>
              <a:t>W</a:t>
            </a:r>
            <a:r>
              <a:rPr lang="en-GB" altLang="zh-CN" sz="1600" dirty="0">
                <a:solidFill>
                  <a:schemeClr val="tx1">
                    <a:lumMod val="75000"/>
                    <a:lumOff val="25000"/>
                  </a:schemeClr>
                </a:solidFill>
                <a:cs typeface="+mn-ea"/>
                <a:sym typeface="+mn-lt"/>
              </a:rPr>
              <a:t>orking</a:t>
            </a:r>
            <a:r>
              <a:rPr lang="en-US" altLang="en-GB" sz="1600" dirty="0">
                <a:solidFill>
                  <a:schemeClr val="tx1">
                    <a:lumMod val="75000"/>
                    <a:lumOff val="25000"/>
                  </a:schemeClr>
                </a:solidFill>
                <a:cs typeface="+mn-ea"/>
                <a:sym typeface="+mn-lt"/>
              </a:rPr>
              <a:t> </a:t>
            </a:r>
            <a:r>
              <a:rPr lang="en-GB" altLang="zh-CN" sz="1600" dirty="0">
                <a:solidFill>
                  <a:schemeClr val="tx1">
                    <a:lumMod val="75000"/>
                    <a:lumOff val="25000"/>
                  </a:schemeClr>
                </a:solidFill>
                <a:cs typeface="+mn-ea"/>
                <a:sym typeface="+mn-lt"/>
              </a:rPr>
              <a:t>process</a:t>
            </a:r>
          </a:p>
        </p:txBody>
      </p:sp>
      <p:sp>
        <p:nvSpPr>
          <p:cNvPr id="14" name="Rectangle 12"/>
          <p:cNvSpPr>
            <a:spLocks noChangeArrowheads="1"/>
          </p:cNvSpPr>
          <p:nvPr/>
        </p:nvSpPr>
        <p:spPr bwMode="auto">
          <a:xfrm>
            <a:off x="9154585" y="2291293"/>
            <a:ext cx="1729316" cy="19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335" dirty="0">
                <a:solidFill>
                  <a:schemeClr val="tx1">
                    <a:lumMod val="75000"/>
                    <a:lumOff val="25000"/>
                  </a:schemeClr>
                </a:solidFill>
                <a:latin typeface="Agency FB" panose="020B0503020202020204" pitchFamily="34" charset="0"/>
              </a:rPr>
              <a:t>04</a:t>
            </a:r>
            <a:r>
              <a:rPr lang="zh-CN" altLang="en-US" sz="1335" b="1" dirty="0">
                <a:solidFill>
                  <a:schemeClr val="tx1">
                    <a:lumMod val="75000"/>
                    <a:lumOff val="25000"/>
                  </a:schemeClr>
                </a:solidFill>
                <a:latin typeface="+mn-lt"/>
              </a:rPr>
              <a:t> </a:t>
            </a:r>
          </a:p>
          <a:p>
            <a:pPr algn="ctr" eaLnBrk="1" hangingPunct="1">
              <a:spcBef>
                <a:spcPct val="0"/>
              </a:spcBef>
              <a:buFontTx/>
              <a:buNone/>
            </a:pPr>
            <a:endParaRPr lang="zh-CN" altLang="en-US" sz="1335" b="1" dirty="0">
              <a:solidFill>
                <a:schemeClr val="tx1">
                  <a:lumMod val="75000"/>
                  <a:lumOff val="25000"/>
                </a:schemeClr>
              </a:solidFill>
            </a:endParaRPr>
          </a:p>
          <a:p>
            <a:pPr algn="ctr" eaLnBrk="1" hangingPunct="1">
              <a:spcBef>
                <a:spcPct val="0"/>
              </a:spcBef>
              <a:buFontTx/>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项目创新</a:t>
            </a:r>
          </a:p>
          <a:p>
            <a:pPr algn="ctr" eaLnBrk="1" hangingPunct="1">
              <a:spcBef>
                <a:spcPct val="0"/>
              </a:spcBef>
              <a:buFontTx/>
              <a:buNone/>
            </a:pPr>
            <a:endPar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50000"/>
              </a:lnSpc>
              <a:buNone/>
            </a:pPr>
            <a:r>
              <a:rPr lang="en-GB" altLang="zh-CN" sz="1600" dirty="0">
                <a:solidFill>
                  <a:schemeClr val="tx1">
                    <a:lumMod val="75000"/>
                    <a:lumOff val="25000"/>
                  </a:schemeClr>
                </a:solidFill>
                <a:cs typeface="+mn-ea"/>
                <a:sym typeface="+mn-lt"/>
              </a:rPr>
              <a:t>Project innovation</a:t>
            </a:r>
          </a:p>
        </p:txBody>
      </p:sp>
      <p:sp>
        <p:nvSpPr>
          <p:cNvPr id="15" name="Line 13"/>
          <p:cNvSpPr>
            <a:spLocks noChangeShapeType="1"/>
          </p:cNvSpPr>
          <p:nvPr/>
        </p:nvSpPr>
        <p:spPr bwMode="auto">
          <a:xfrm>
            <a:off x="1634067" y="3157009"/>
            <a:ext cx="96096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75000"/>
                  <a:lumOff val="25000"/>
                </a:schemeClr>
              </a:solidFill>
            </a:endParaRPr>
          </a:p>
        </p:txBody>
      </p:sp>
      <p:sp>
        <p:nvSpPr>
          <p:cNvPr id="16" name="Line 14"/>
          <p:cNvSpPr>
            <a:spLocks noChangeShapeType="1"/>
          </p:cNvSpPr>
          <p:nvPr/>
        </p:nvSpPr>
        <p:spPr bwMode="auto">
          <a:xfrm>
            <a:off x="4174067" y="3157009"/>
            <a:ext cx="96096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75000"/>
                  <a:lumOff val="25000"/>
                </a:schemeClr>
              </a:solidFill>
            </a:endParaRPr>
          </a:p>
        </p:txBody>
      </p:sp>
      <p:sp>
        <p:nvSpPr>
          <p:cNvPr id="17" name="Line 15"/>
          <p:cNvSpPr>
            <a:spLocks noChangeShapeType="1"/>
          </p:cNvSpPr>
          <p:nvPr/>
        </p:nvSpPr>
        <p:spPr bwMode="auto">
          <a:xfrm>
            <a:off x="6877051" y="3157009"/>
            <a:ext cx="96096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75000"/>
                  <a:lumOff val="25000"/>
                </a:schemeClr>
              </a:solidFill>
            </a:endParaRPr>
          </a:p>
        </p:txBody>
      </p:sp>
      <p:sp>
        <p:nvSpPr>
          <p:cNvPr id="18" name="Line 16"/>
          <p:cNvSpPr>
            <a:spLocks noChangeShapeType="1"/>
          </p:cNvSpPr>
          <p:nvPr/>
        </p:nvSpPr>
        <p:spPr bwMode="auto">
          <a:xfrm>
            <a:off x="9537701" y="3157009"/>
            <a:ext cx="96096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75000"/>
                  <a:lumOff val="25000"/>
                </a:schemeClr>
              </a:solidFill>
            </a:endParaRPr>
          </a:p>
        </p:txBody>
      </p:sp>
      <p:sp>
        <p:nvSpPr>
          <p:cNvPr id="19" name="矩形 18"/>
          <p:cNvSpPr/>
          <p:nvPr/>
        </p:nvSpPr>
        <p:spPr>
          <a:xfrm>
            <a:off x="5423379" y="901999"/>
            <a:ext cx="1345240" cy="769441"/>
          </a:xfrm>
          <a:prstGeom prst="rect">
            <a:avLst/>
          </a:prstGeom>
        </p:spPr>
        <p:txBody>
          <a:bodyPr wrap="none">
            <a:spAutoFit/>
          </a:bodyPr>
          <a:lstStyle/>
          <a:p>
            <a:pPr algn="ctr">
              <a:spcBef>
                <a:spcPct val="0"/>
              </a:spcBef>
            </a:pPr>
            <a:r>
              <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rPr>
              <a:t>目录</a:t>
            </a:r>
          </a:p>
        </p:txBody>
      </p:sp>
      <p:sp>
        <p:nvSpPr>
          <p:cNvPr id="20" name="stats-on-laptop-screen_51875"/>
          <p:cNvSpPr>
            <a:spLocks noChangeAspect="1"/>
          </p:cNvSpPr>
          <p:nvPr/>
        </p:nvSpPr>
        <p:spPr bwMode="auto">
          <a:xfrm>
            <a:off x="1868481" y="5066555"/>
            <a:ext cx="483671" cy="393074"/>
          </a:xfrm>
          <a:custGeom>
            <a:avLst/>
            <a:gdLst>
              <a:gd name="connsiteX0" fmla="*/ 0 w 601409"/>
              <a:gd name="connsiteY0" fmla="*/ 418641 h 488759"/>
              <a:gd name="connsiteX1" fmla="*/ 229655 w 601409"/>
              <a:gd name="connsiteY1" fmla="*/ 418641 h 488759"/>
              <a:gd name="connsiteX2" fmla="*/ 229655 w 601409"/>
              <a:gd name="connsiteY2" fmla="*/ 454415 h 488759"/>
              <a:gd name="connsiteX3" fmla="*/ 371754 w 601409"/>
              <a:gd name="connsiteY3" fmla="*/ 454415 h 488759"/>
              <a:gd name="connsiteX4" fmla="*/ 371754 w 601409"/>
              <a:gd name="connsiteY4" fmla="*/ 418641 h 488759"/>
              <a:gd name="connsiteX5" fmla="*/ 601409 w 601409"/>
              <a:gd name="connsiteY5" fmla="*/ 418641 h 488759"/>
              <a:gd name="connsiteX6" fmla="*/ 601409 w 601409"/>
              <a:gd name="connsiteY6" fmla="*/ 488759 h 488759"/>
              <a:gd name="connsiteX7" fmla="*/ 0 w 601409"/>
              <a:gd name="connsiteY7" fmla="*/ 488759 h 488759"/>
              <a:gd name="connsiteX8" fmla="*/ 439198 w 601409"/>
              <a:gd name="connsiteY8" fmla="*/ 97476 h 488759"/>
              <a:gd name="connsiteX9" fmla="*/ 472207 w 601409"/>
              <a:gd name="connsiteY9" fmla="*/ 130443 h 488759"/>
              <a:gd name="connsiteX10" fmla="*/ 439198 w 601409"/>
              <a:gd name="connsiteY10" fmla="*/ 163411 h 488759"/>
              <a:gd name="connsiteX11" fmla="*/ 436328 w 601409"/>
              <a:gd name="connsiteY11" fmla="*/ 163411 h 488759"/>
              <a:gd name="connsiteX12" fmla="*/ 366005 w 601409"/>
              <a:gd name="connsiteY12" fmla="*/ 246546 h 488759"/>
              <a:gd name="connsiteX13" fmla="*/ 366005 w 601409"/>
              <a:gd name="connsiteY13" fmla="*/ 253713 h 488759"/>
              <a:gd name="connsiteX14" fmla="*/ 332996 w 601409"/>
              <a:gd name="connsiteY14" fmla="*/ 286680 h 488759"/>
              <a:gd name="connsiteX15" fmla="*/ 299987 w 601409"/>
              <a:gd name="connsiteY15" fmla="*/ 253713 h 488759"/>
              <a:gd name="connsiteX16" fmla="*/ 299987 w 601409"/>
              <a:gd name="connsiteY16" fmla="*/ 250846 h 488759"/>
              <a:gd name="connsiteX17" fmla="*/ 248321 w 601409"/>
              <a:gd name="connsiteY17" fmla="*/ 210712 h 488759"/>
              <a:gd name="connsiteX18" fmla="*/ 235404 w 601409"/>
              <a:gd name="connsiteY18" fmla="*/ 213578 h 488759"/>
              <a:gd name="connsiteX19" fmla="*/ 226793 w 601409"/>
              <a:gd name="connsiteY19" fmla="*/ 212145 h 488759"/>
              <a:gd name="connsiteX20" fmla="*/ 195220 w 601409"/>
              <a:gd name="connsiteY20" fmla="*/ 240812 h 488759"/>
              <a:gd name="connsiteX21" fmla="*/ 195220 w 601409"/>
              <a:gd name="connsiteY21" fmla="*/ 246546 h 488759"/>
              <a:gd name="connsiteX22" fmla="*/ 162211 w 601409"/>
              <a:gd name="connsiteY22" fmla="*/ 279513 h 488759"/>
              <a:gd name="connsiteX23" fmla="*/ 129202 w 601409"/>
              <a:gd name="connsiteY23" fmla="*/ 246546 h 488759"/>
              <a:gd name="connsiteX24" fmla="*/ 162211 w 601409"/>
              <a:gd name="connsiteY24" fmla="*/ 213578 h 488759"/>
              <a:gd name="connsiteX25" fmla="*/ 167952 w 601409"/>
              <a:gd name="connsiteY25" fmla="*/ 213578 h 488759"/>
              <a:gd name="connsiteX26" fmla="*/ 202396 w 601409"/>
              <a:gd name="connsiteY26" fmla="*/ 180611 h 488759"/>
              <a:gd name="connsiteX27" fmla="*/ 202396 w 601409"/>
              <a:gd name="connsiteY27" fmla="*/ 179178 h 488759"/>
              <a:gd name="connsiteX28" fmla="*/ 235404 w 601409"/>
              <a:gd name="connsiteY28" fmla="*/ 146210 h 488759"/>
              <a:gd name="connsiteX29" fmla="*/ 268413 w 601409"/>
              <a:gd name="connsiteY29" fmla="*/ 176311 h 488759"/>
              <a:gd name="connsiteX30" fmla="*/ 324385 w 601409"/>
              <a:gd name="connsiteY30" fmla="*/ 222179 h 488759"/>
              <a:gd name="connsiteX31" fmla="*/ 332996 w 601409"/>
              <a:gd name="connsiteY31" fmla="*/ 220745 h 488759"/>
              <a:gd name="connsiteX32" fmla="*/ 335866 w 601409"/>
              <a:gd name="connsiteY32" fmla="*/ 220745 h 488759"/>
              <a:gd name="connsiteX33" fmla="*/ 407624 w 601409"/>
              <a:gd name="connsiteY33" fmla="*/ 137610 h 488759"/>
              <a:gd name="connsiteX34" fmla="*/ 406189 w 601409"/>
              <a:gd name="connsiteY34" fmla="*/ 130443 h 488759"/>
              <a:gd name="connsiteX35" fmla="*/ 439198 w 601409"/>
              <a:gd name="connsiteY35" fmla="*/ 97476 h 488759"/>
              <a:gd name="connsiteX36" fmla="*/ 100420 w 601409"/>
              <a:gd name="connsiteY36" fmla="*/ 57337 h 488759"/>
              <a:gd name="connsiteX37" fmla="*/ 100420 w 601409"/>
              <a:gd name="connsiteY37" fmla="*/ 326819 h 488759"/>
              <a:gd name="connsiteX38" fmla="*/ 500990 w 601409"/>
              <a:gd name="connsiteY38" fmla="*/ 326819 h 488759"/>
              <a:gd name="connsiteX39" fmla="*/ 500990 w 601409"/>
              <a:gd name="connsiteY39" fmla="*/ 57337 h 488759"/>
              <a:gd name="connsiteX40" fmla="*/ 42991 w 601409"/>
              <a:gd name="connsiteY40" fmla="*/ 0 h 488759"/>
              <a:gd name="connsiteX41" fmla="*/ 558419 w 601409"/>
              <a:gd name="connsiteY41" fmla="*/ 0 h 488759"/>
              <a:gd name="connsiteX42" fmla="*/ 558419 w 601409"/>
              <a:gd name="connsiteY42" fmla="*/ 384156 h 488759"/>
              <a:gd name="connsiteX43" fmla="*/ 42991 w 601409"/>
              <a:gd name="connsiteY43" fmla="*/ 384156 h 4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1409" h="488759">
                <a:moveTo>
                  <a:pt x="0" y="418641"/>
                </a:moveTo>
                <a:lnTo>
                  <a:pt x="229655" y="418641"/>
                </a:lnTo>
                <a:lnTo>
                  <a:pt x="229655" y="454415"/>
                </a:lnTo>
                <a:lnTo>
                  <a:pt x="371754" y="454415"/>
                </a:lnTo>
                <a:lnTo>
                  <a:pt x="371754" y="418641"/>
                </a:lnTo>
                <a:lnTo>
                  <a:pt x="601409" y="418641"/>
                </a:lnTo>
                <a:lnTo>
                  <a:pt x="601409" y="488759"/>
                </a:lnTo>
                <a:lnTo>
                  <a:pt x="0" y="488759"/>
                </a:lnTo>
                <a:close/>
                <a:moveTo>
                  <a:pt x="439198" y="97476"/>
                </a:moveTo>
                <a:cubicBezTo>
                  <a:pt x="457855" y="97476"/>
                  <a:pt x="472207" y="111810"/>
                  <a:pt x="472207" y="130443"/>
                </a:cubicBezTo>
                <a:cubicBezTo>
                  <a:pt x="472207" y="149077"/>
                  <a:pt x="457855" y="163411"/>
                  <a:pt x="439198" y="163411"/>
                </a:cubicBezTo>
                <a:cubicBezTo>
                  <a:pt x="437763" y="163411"/>
                  <a:pt x="436328" y="163411"/>
                  <a:pt x="436328" y="163411"/>
                </a:cubicBezTo>
                <a:lnTo>
                  <a:pt x="366005" y="246546"/>
                </a:lnTo>
                <a:cubicBezTo>
                  <a:pt x="366005" y="249413"/>
                  <a:pt x="366005" y="250846"/>
                  <a:pt x="366005" y="253713"/>
                </a:cubicBezTo>
                <a:cubicBezTo>
                  <a:pt x="366005" y="272346"/>
                  <a:pt x="351653" y="286680"/>
                  <a:pt x="332996" y="286680"/>
                </a:cubicBezTo>
                <a:cubicBezTo>
                  <a:pt x="314339" y="286680"/>
                  <a:pt x="299987" y="272346"/>
                  <a:pt x="299987" y="253713"/>
                </a:cubicBezTo>
                <a:cubicBezTo>
                  <a:pt x="299987" y="253713"/>
                  <a:pt x="299987" y="252279"/>
                  <a:pt x="299987" y="250846"/>
                </a:cubicBezTo>
                <a:lnTo>
                  <a:pt x="248321" y="210712"/>
                </a:lnTo>
                <a:cubicBezTo>
                  <a:pt x="244015" y="212145"/>
                  <a:pt x="239710" y="213578"/>
                  <a:pt x="235404" y="213578"/>
                </a:cubicBezTo>
                <a:cubicBezTo>
                  <a:pt x="232534" y="213578"/>
                  <a:pt x="229664" y="212145"/>
                  <a:pt x="226793" y="212145"/>
                </a:cubicBezTo>
                <a:lnTo>
                  <a:pt x="195220" y="240812"/>
                </a:lnTo>
                <a:cubicBezTo>
                  <a:pt x="195220" y="243679"/>
                  <a:pt x="195220" y="245112"/>
                  <a:pt x="195220" y="246546"/>
                </a:cubicBezTo>
                <a:cubicBezTo>
                  <a:pt x="195220" y="265180"/>
                  <a:pt x="180868" y="279513"/>
                  <a:pt x="162211" y="279513"/>
                </a:cubicBezTo>
                <a:cubicBezTo>
                  <a:pt x="143554" y="279513"/>
                  <a:pt x="129202" y="265180"/>
                  <a:pt x="129202" y="246546"/>
                </a:cubicBezTo>
                <a:cubicBezTo>
                  <a:pt x="129202" y="227912"/>
                  <a:pt x="143554" y="213578"/>
                  <a:pt x="162211" y="213578"/>
                </a:cubicBezTo>
                <a:cubicBezTo>
                  <a:pt x="163646" y="213578"/>
                  <a:pt x="166516" y="213578"/>
                  <a:pt x="167952" y="213578"/>
                </a:cubicBezTo>
                <a:lnTo>
                  <a:pt x="202396" y="180611"/>
                </a:lnTo>
                <a:cubicBezTo>
                  <a:pt x="202396" y="180611"/>
                  <a:pt x="202396" y="180611"/>
                  <a:pt x="202396" y="179178"/>
                </a:cubicBezTo>
                <a:cubicBezTo>
                  <a:pt x="202396" y="161977"/>
                  <a:pt x="216747" y="146210"/>
                  <a:pt x="235404" y="146210"/>
                </a:cubicBezTo>
                <a:cubicBezTo>
                  <a:pt x="252626" y="146210"/>
                  <a:pt x="266978" y="159111"/>
                  <a:pt x="268413" y="176311"/>
                </a:cubicBezTo>
                <a:lnTo>
                  <a:pt x="324385" y="222179"/>
                </a:lnTo>
                <a:cubicBezTo>
                  <a:pt x="327255" y="220745"/>
                  <a:pt x="330125" y="220745"/>
                  <a:pt x="332996" y="220745"/>
                </a:cubicBezTo>
                <a:cubicBezTo>
                  <a:pt x="334431" y="220745"/>
                  <a:pt x="335866" y="220745"/>
                  <a:pt x="335866" y="220745"/>
                </a:cubicBezTo>
                <a:lnTo>
                  <a:pt x="407624" y="137610"/>
                </a:lnTo>
                <a:cubicBezTo>
                  <a:pt x="406189" y="134743"/>
                  <a:pt x="406189" y="131877"/>
                  <a:pt x="406189" y="130443"/>
                </a:cubicBezTo>
                <a:cubicBezTo>
                  <a:pt x="406189" y="111810"/>
                  <a:pt x="421976" y="97476"/>
                  <a:pt x="439198" y="97476"/>
                </a:cubicBezTo>
                <a:close/>
                <a:moveTo>
                  <a:pt x="100420" y="57337"/>
                </a:moveTo>
                <a:lnTo>
                  <a:pt x="100420" y="326819"/>
                </a:lnTo>
                <a:lnTo>
                  <a:pt x="500990" y="326819"/>
                </a:lnTo>
                <a:lnTo>
                  <a:pt x="500990" y="57337"/>
                </a:lnTo>
                <a:close/>
                <a:moveTo>
                  <a:pt x="42991" y="0"/>
                </a:moveTo>
                <a:lnTo>
                  <a:pt x="558419" y="0"/>
                </a:lnTo>
                <a:lnTo>
                  <a:pt x="558419" y="384156"/>
                </a:lnTo>
                <a:lnTo>
                  <a:pt x="42991" y="384156"/>
                </a:lnTo>
                <a:close/>
              </a:path>
            </a:pathLst>
          </a:custGeom>
          <a:solidFill>
            <a:schemeClr val="bg1"/>
          </a:solidFill>
          <a:ln>
            <a:noFill/>
          </a:ln>
        </p:spPr>
      </p:sp>
      <p:sp>
        <p:nvSpPr>
          <p:cNvPr id="21" name="stats-on-laptop-screen_51875"/>
          <p:cNvSpPr>
            <a:spLocks noChangeAspect="1"/>
          </p:cNvSpPr>
          <p:nvPr/>
        </p:nvSpPr>
        <p:spPr bwMode="auto">
          <a:xfrm>
            <a:off x="4440073" y="5066555"/>
            <a:ext cx="437263" cy="426206"/>
          </a:xfrm>
          <a:custGeom>
            <a:avLst/>
            <a:gdLst>
              <a:gd name="T0" fmla="*/ 246 w 418"/>
              <a:gd name="T1" fmla="*/ 242 h 408"/>
              <a:gd name="T2" fmla="*/ 362 w 418"/>
              <a:gd name="T3" fmla="*/ 125 h 408"/>
              <a:gd name="T4" fmla="*/ 418 w 418"/>
              <a:gd name="T5" fmla="*/ 181 h 408"/>
              <a:gd name="T6" fmla="*/ 302 w 418"/>
              <a:gd name="T7" fmla="*/ 298 h 408"/>
              <a:gd name="T8" fmla="*/ 246 w 418"/>
              <a:gd name="T9" fmla="*/ 242 h 408"/>
              <a:gd name="T10" fmla="*/ 227 w 418"/>
              <a:gd name="T11" fmla="*/ 317 h 408"/>
              <a:gd name="T12" fmla="*/ 261 w 418"/>
              <a:gd name="T13" fmla="*/ 308 h 408"/>
              <a:gd name="T14" fmla="*/ 235 w 418"/>
              <a:gd name="T15" fmla="*/ 282 h 408"/>
              <a:gd name="T16" fmla="*/ 227 w 418"/>
              <a:gd name="T17" fmla="*/ 317 h 408"/>
              <a:gd name="T18" fmla="*/ 273 w 418"/>
              <a:gd name="T19" fmla="*/ 319 h 408"/>
              <a:gd name="T20" fmla="*/ 273 w 418"/>
              <a:gd name="T21" fmla="*/ 337 h 408"/>
              <a:gd name="T22" fmla="*/ 56 w 418"/>
              <a:gd name="T23" fmla="*/ 337 h 408"/>
              <a:gd name="T24" fmla="*/ 56 w 418"/>
              <a:gd name="T25" fmla="*/ 310 h 408"/>
              <a:gd name="T26" fmla="*/ 214 w 418"/>
              <a:gd name="T27" fmla="*/ 310 h 408"/>
              <a:gd name="T28" fmla="*/ 222 w 418"/>
              <a:gd name="T29" fmla="*/ 279 h 408"/>
              <a:gd name="T30" fmla="*/ 56 w 418"/>
              <a:gd name="T31" fmla="*/ 279 h 408"/>
              <a:gd name="T32" fmla="*/ 56 w 418"/>
              <a:gd name="T33" fmla="*/ 252 h 408"/>
              <a:gd name="T34" fmla="*/ 225 w 418"/>
              <a:gd name="T35" fmla="*/ 252 h 408"/>
              <a:gd name="T36" fmla="*/ 228 w 418"/>
              <a:gd name="T37" fmla="*/ 240 h 408"/>
              <a:gd name="T38" fmla="*/ 247 w 418"/>
              <a:gd name="T39" fmla="*/ 221 h 408"/>
              <a:gd name="T40" fmla="*/ 56 w 418"/>
              <a:gd name="T41" fmla="*/ 221 h 408"/>
              <a:gd name="T42" fmla="*/ 56 w 418"/>
              <a:gd name="T43" fmla="*/ 194 h 408"/>
              <a:gd name="T44" fmla="*/ 273 w 418"/>
              <a:gd name="T45" fmla="*/ 194 h 408"/>
              <a:gd name="T46" fmla="*/ 330 w 418"/>
              <a:gd name="T47" fmla="*/ 139 h 408"/>
              <a:gd name="T48" fmla="*/ 330 w 418"/>
              <a:gd name="T49" fmla="*/ 0 h 408"/>
              <a:gd name="T50" fmla="*/ 118 w 418"/>
              <a:gd name="T51" fmla="*/ 0 h 408"/>
              <a:gd name="T52" fmla="*/ 118 w 418"/>
              <a:gd name="T53" fmla="*/ 124 h 408"/>
              <a:gd name="T54" fmla="*/ 0 w 418"/>
              <a:gd name="T55" fmla="*/ 124 h 408"/>
              <a:gd name="T56" fmla="*/ 0 w 418"/>
              <a:gd name="T57" fmla="*/ 408 h 408"/>
              <a:gd name="T58" fmla="*/ 330 w 418"/>
              <a:gd name="T59" fmla="*/ 408 h 408"/>
              <a:gd name="T60" fmla="*/ 330 w 418"/>
              <a:gd name="T61" fmla="*/ 289 h 408"/>
              <a:gd name="T62" fmla="*/ 302 w 418"/>
              <a:gd name="T63" fmla="*/ 317 h 408"/>
              <a:gd name="T64" fmla="*/ 273 w 418"/>
              <a:gd name="T65" fmla="*/ 319 h 408"/>
              <a:gd name="T66" fmla="*/ 93 w 418"/>
              <a:gd name="T67" fmla="*/ 14 h 408"/>
              <a:gd name="T68" fmla="*/ 12 w 418"/>
              <a:gd name="T69" fmla="*/ 99 h 408"/>
              <a:gd name="T70" fmla="*/ 93 w 418"/>
              <a:gd name="T71" fmla="*/ 99 h 408"/>
              <a:gd name="T72" fmla="*/ 93 w 418"/>
              <a:gd name="T73" fmla="*/ 1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8" h="408">
                <a:moveTo>
                  <a:pt x="246" y="242"/>
                </a:moveTo>
                <a:lnTo>
                  <a:pt x="362" y="125"/>
                </a:lnTo>
                <a:lnTo>
                  <a:pt x="418" y="181"/>
                </a:lnTo>
                <a:lnTo>
                  <a:pt x="302" y="298"/>
                </a:lnTo>
                <a:lnTo>
                  <a:pt x="246" y="242"/>
                </a:lnTo>
                <a:close/>
                <a:moveTo>
                  <a:pt x="227" y="317"/>
                </a:moveTo>
                <a:lnTo>
                  <a:pt x="261" y="308"/>
                </a:lnTo>
                <a:lnTo>
                  <a:pt x="235" y="282"/>
                </a:lnTo>
                <a:lnTo>
                  <a:pt x="227" y="317"/>
                </a:lnTo>
                <a:close/>
                <a:moveTo>
                  <a:pt x="273" y="319"/>
                </a:moveTo>
                <a:lnTo>
                  <a:pt x="273" y="337"/>
                </a:lnTo>
                <a:lnTo>
                  <a:pt x="56" y="337"/>
                </a:lnTo>
                <a:lnTo>
                  <a:pt x="56" y="310"/>
                </a:lnTo>
                <a:lnTo>
                  <a:pt x="214" y="310"/>
                </a:lnTo>
                <a:lnTo>
                  <a:pt x="222" y="279"/>
                </a:lnTo>
                <a:lnTo>
                  <a:pt x="56" y="279"/>
                </a:lnTo>
                <a:lnTo>
                  <a:pt x="56" y="252"/>
                </a:lnTo>
                <a:lnTo>
                  <a:pt x="225" y="252"/>
                </a:lnTo>
                <a:lnTo>
                  <a:pt x="228" y="240"/>
                </a:lnTo>
                <a:lnTo>
                  <a:pt x="247" y="221"/>
                </a:lnTo>
                <a:lnTo>
                  <a:pt x="56" y="221"/>
                </a:lnTo>
                <a:lnTo>
                  <a:pt x="56" y="194"/>
                </a:lnTo>
                <a:lnTo>
                  <a:pt x="273" y="194"/>
                </a:lnTo>
                <a:lnTo>
                  <a:pt x="330" y="139"/>
                </a:lnTo>
                <a:lnTo>
                  <a:pt x="330" y="0"/>
                </a:lnTo>
                <a:lnTo>
                  <a:pt x="118" y="0"/>
                </a:lnTo>
                <a:lnTo>
                  <a:pt x="118" y="124"/>
                </a:lnTo>
                <a:lnTo>
                  <a:pt x="0" y="124"/>
                </a:lnTo>
                <a:lnTo>
                  <a:pt x="0" y="408"/>
                </a:lnTo>
                <a:lnTo>
                  <a:pt x="330" y="408"/>
                </a:lnTo>
                <a:lnTo>
                  <a:pt x="330" y="289"/>
                </a:lnTo>
                <a:lnTo>
                  <a:pt x="302" y="317"/>
                </a:lnTo>
                <a:lnTo>
                  <a:pt x="273" y="319"/>
                </a:lnTo>
                <a:close/>
                <a:moveTo>
                  <a:pt x="93" y="14"/>
                </a:moveTo>
                <a:lnTo>
                  <a:pt x="12" y="99"/>
                </a:lnTo>
                <a:lnTo>
                  <a:pt x="93" y="99"/>
                </a:lnTo>
                <a:lnTo>
                  <a:pt x="93" y="14"/>
                </a:lnTo>
                <a:close/>
              </a:path>
            </a:pathLst>
          </a:custGeom>
          <a:solidFill>
            <a:schemeClr val="bg1"/>
          </a:solidFill>
          <a:ln>
            <a:noFill/>
          </a:ln>
        </p:spPr>
        <p:txBody>
          <a:bodyPr/>
          <a:lstStyle/>
          <a:p>
            <a:endParaRPr lang="zh-CN" altLang="en-US">
              <a:solidFill>
                <a:schemeClr val="tx1">
                  <a:lumMod val="75000"/>
                  <a:lumOff val="25000"/>
                </a:schemeClr>
              </a:solidFill>
            </a:endParaRPr>
          </a:p>
        </p:txBody>
      </p:sp>
      <p:sp>
        <p:nvSpPr>
          <p:cNvPr id="22" name="stats-on-laptop-screen_51875"/>
          <p:cNvSpPr>
            <a:spLocks noChangeAspect="1"/>
          </p:cNvSpPr>
          <p:nvPr/>
        </p:nvSpPr>
        <p:spPr bwMode="auto">
          <a:xfrm>
            <a:off x="7175573" y="5066555"/>
            <a:ext cx="444353" cy="442306"/>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endParaRPr>
          </a:p>
        </p:txBody>
      </p:sp>
      <p:sp>
        <p:nvSpPr>
          <p:cNvPr id="23" name="stats-on-laptop-screen_51875"/>
          <p:cNvSpPr>
            <a:spLocks noChangeAspect="1"/>
          </p:cNvSpPr>
          <p:nvPr/>
        </p:nvSpPr>
        <p:spPr bwMode="auto">
          <a:xfrm>
            <a:off x="9818681" y="5067530"/>
            <a:ext cx="483671" cy="39109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5451" h="489568">
                <a:moveTo>
                  <a:pt x="479900" y="284819"/>
                </a:moveTo>
                <a:cubicBezTo>
                  <a:pt x="465151" y="284819"/>
                  <a:pt x="453167" y="296695"/>
                  <a:pt x="453167" y="311424"/>
                </a:cubicBezTo>
                <a:cubicBezTo>
                  <a:pt x="453167" y="326245"/>
                  <a:pt x="465151" y="338120"/>
                  <a:pt x="479900" y="338120"/>
                </a:cubicBezTo>
                <a:cubicBezTo>
                  <a:pt x="494649" y="338120"/>
                  <a:pt x="506633" y="326245"/>
                  <a:pt x="506633" y="311424"/>
                </a:cubicBezTo>
                <a:cubicBezTo>
                  <a:pt x="506633" y="296695"/>
                  <a:pt x="494649" y="284819"/>
                  <a:pt x="479900" y="284819"/>
                </a:cubicBezTo>
                <a:close/>
                <a:moveTo>
                  <a:pt x="402929" y="284819"/>
                </a:moveTo>
                <a:cubicBezTo>
                  <a:pt x="388180" y="284819"/>
                  <a:pt x="376196" y="296695"/>
                  <a:pt x="376196" y="311424"/>
                </a:cubicBezTo>
                <a:cubicBezTo>
                  <a:pt x="376196" y="326245"/>
                  <a:pt x="388180" y="338120"/>
                  <a:pt x="402929" y="338120"/>
                </a:cubicBezTo>
                <a:cubicBezTo>
                  <a:pt x="417678" y="338120"/>
                  <a:pt x="429569" y="326245"/>
                  <a:pt x="429569" y="311424"/>
                </a:cubicBezTo>
                <a:cubicBezTo>
                  <a:pt x="429569" y="296695"/>
                  <a:pt x="417678" y="284819"/>
                  <a:pt x="402929" y="284819"/>
                </a:cubicBezTo>
                <a:close/>
                <a:moveTo>
                  <a:pt x="429477" y="174720"/>
                </a:moveTo>
                <a:cubicBezTo>
                  <a:pt x="528756" y="183649"/>
                  <a:pt x="605451" y="241369"/>
                  <a:pt x="605451" y="311516"/>
                </a:cubicBezTo>
                <a:cubicBezTo>
                  <a:pt x="605451" y="387738"/>
                  <a:pt x="514745" y="449508"/>
                  <a:pt x="402929" y="449508"/>
                </a:cubicBezTo>
                <a:cubicBezTo>
                  <a:pt x="382003" y="449508"/>
                  <a:pt x="361724" y="447299"/>
                  <a:pt x="342734" y="443340"/>
                </a:cubicBezTo>
                <a:lnTo>
                  <a:pt x="298579" y="486423"/>
                </a:lnTo>
                <a:cubicBezTo>
                  <a:pt x="295722" y="489368"/>
                  <a:pt x="291297" y="490289"/>
                  <a:pt x="287425" y="489000"/>
                </a:cubicBezTo>
                <a:cubicBezTo>
                  <a:pt x="283554" y="487527"/>
                  <a:pt x="280788" y="484121"/>
                  <a:pt x="280235" y="480071"/>
                </a:cubicBezTo>
                <a:lnTo>
                  <a:pt x="272123" y="416828"/>
                </a:lnTo>
                <a:cubicBezTo>
                  <a:pt x="228337" y="391513"/>
                  <a:pt x="200406" y="353677"/>
                  <a:pt x="200406" y="311516"/>
                </a:cubicBezTo>
                <a:cubicBezTo>
                  <a:pt x="200406" y="309675"/>
                  <a:pt x="200683" y="307833"/>
                  <a:pt x="200867" y="305992"/>
                </a:cubicBezTo>
                <a:cubicBezTo>
                  <a:pt x="201420" y="305992"/>
                  <a:pt x="201881" y="306084"/>
                  <a:pt x="202526" y="306084"/>
                </a:cubicBezTo>
                <a:cubicBezTo>
                  <a:pt x="219488" y="306084"/>
                  <a:pt x="236357" y="304796"/>
                  <a:pt x="252765" y="302218"/>
                </a:cubicBezTo>
                <a:lnTo>
                  <a:pt x="285766" y="334438"/>
                </a:lnTo>
                <a:cubicBezTo>
                  <a:pt x="293417" y="341894"/>
                  <a:pt x="303557" y="346129"/>
                  <a:pt x="314435" y="346129"/>
                </a:cubicBezTo>
                <a:cubicBezTo>
                  <a:pt x="318951" y="346129"/>
                  <a:pt x="323468" y="345392"/>
                  <a:pt x="327709" y="343919"/>
                </a:cubicBezTo>
                <a:cubicBezTo>
                  <a:pt x="342642" y="338580"/>
                  <a:pt x="353059" y="325784"/>
                  <a:pt x="354994" y="310411"/>
                </a:cubicBezTo>
                <a:lnTo>
                  <a:pt x="361263" y="261253"/>
                </a:lnTo>
                <a:cubicBezTo>
                  <a:pt x="395923" y="238055"/>
                  <a:pt x="419429" y="207952"/>
                  <a:pt x="429477" y="174720"/>
                </a:cubicBezTo>
                <a:close/>
                <a:moveTo>
                  <a:pt x="279509" y="111300"/>
                </a:moveTo>
                <a:cubicBezTo>
                  <a:pt x="264667" y="111300"/>
                  <a:pt x="252775" y="123268"/>
                  <a:pt x="252775" y="137997"/>
                </a:cubicBezTo>
                <a:cubicBezTo>
                  <a:pt x="252775" y="152727"/>
                  <a:pt x="264667" y="164695"/>
                  <a:pt x="279509" y="164695"/>
                </a:cubicBezTo>
                <a:cubicBezTo>
                  <a:pt x="294259" y="164695"/>
                  <a:pt x="306243" y="152727"/>
                  <a:pt x="306243" y="137997"/>
                </a:cubicBezTo>
                <a:cubicBezTo>
                  <a:pt x="306243" y="123268"/>
                  <a:pt x="294259" y="111300"/>
                  <a:pt x="279509" y="111300"/>
                </a:cubicBezTo>
                <a:close/>
                <a:moveTo>
                  <a:pt x="202534" y="111300"/>
                </a:moveTo>
                <a:cubicBezTo>
                  <a:pt x="187784" y="111300"/>
                  <a:pt x="175800" y="123268"/>
                  <a:pt x="175800" y="137997"/>
                </a:cubicBezTo>
                <a:cubicBezTo>
                  <a:pt x="175800" y="152727"/>
                  <a:pt x="187784" y="164695"/>
                  <a:pt x="202534" y="164695"/>
                </a:cubicBezTo>
                <a:cubicBezTo>
                  <a:pt x="217284" y="164695"/>
                  <a:pt x="229268" y="152727"/>
                  <a:pt x="229268" y="137997"/>
                </a:cubicBezTo>
                <a:cubicBezTo>
                  <a:pt x="229268" y="123268"/>
                  <a:pt x="217284" y="111300"/>
                  <a:pt x="202534" y="111300"/>
                </a:cubicBezTo>
                <a:close/>
                <a:moveTo>
                  <a:pt x="125558" y="111300"/>
                </a:moveTo>
                <a:cubicBezTo>
                  <a:pt x="110808" y="111300"/>
                  <a:pt x="98824" y="123268"/>
                  <a:pt x="98824" y="137997"/>
                </a:cubicBezTo>
                <a:cubicBezTo>
                  <a:pt x="98824" y="152727"/>
                  <a:pt x="110808" y="164695"/>
                  <a:pt x="125558" y="164695"/>
                </a:cubicBezTo>
                <a:cubicBezTo>
                  <a:pt x="140308" y="164695"/>
                  <a:pt x="152292" y="152727"/>
                  <a:pt x="152292" y="137997"/>
                </a:cubicBezTo>
                <a:cubicBezTo>
                  <a:pt x="152292" y="123268"/>
                  <a:pt x="140308" y="111300"/>
                  <a:pt x="125558" y="111300"/>
                </a:cubicBezTo>
                <a:close/>
                <a:moveTo>
                  <a:pt x="202534" y="0"/>
                </a:moveTo>
                <a:cubicBezTo>
                  <a:pt x="314356" y="0"/>
                  <a:pt x="404975" y="61772"/>
                  <a:pt x="404975" y="137997"/>
                </a:cubicBezTo>
                <a:cubicBezTo>
                  <a:pt x="404975" y="180253"/>
                  <a:pt x="377135" y="217997"/>
                  <a:pt x="333254" y="243314"/>
                </a:cubicBezTo>
                <a:lnTo>
                  <a:pt x="325234" y="306559"/>
                </a:lnTo>
                <a:cubicBezTo>
                  <a:pt x="324681" y="310701"/>
                  <a:pt x="321915" y="314108"/>
                  <a:pt x="317951" y="315489"/>
                </a:cubicBezTo>
                <a:cubicBezTo>
                  <a:pt x="316845" y="315857"/>
                  <a:pt x="315646" y="316133"/>
                  <a:pt x="314448" y="316133"/>
                </a:cubicBezTo>
                <a:cubicBezTo>
                  <a:pt x="311590" y="316133"/>
                  <a:pt x="308825" y="315028"/>
                  <a:pt x="306797" y="313003"/>
                </a:cubicBezTo>
                <a:lnTo>
                  <a:pt x="262731" y="269919"/>
                </a:lnTo>
                <a:cubicBezTo>
                  <a:pt x="243649" y="273878"/>
                  <a:pt x="223460" y="276087"/>
                  <a:pt x="202534" y="276087"/>
                </a:cubicBezTo>
                <a:cubicBezTo>
                  <a:pt x="90712" y="276087"/>
                  <a:pt x="0" y="214223"/>
                  <a:pt x="0" y="137997"/>
                </a:cubicBezTo>
                <a:cubicBezTo>
                  <a:pt x="0" y="61772"/>
                  <a:pt x="90712" y="0"/>
                  <a:pt x="202534" y="0"/>
                </a:cubicBezTo>
                <a:close/>
              </a:path>
            </a:pathLst>
          </a:custGeom>
          <a:solidFill>
            <a:schemeClr val="bg1"/>
          </a:solidFill>
          <a:ln>
            <a:noFill/>
          </a:ln>
        </p:spPr>
        <p:txBody>
          <a:bodyPr/>
          <a:lstStyle/>
          <a:p>
            <a:endParaRPr lang="zh-CN" altLang="en-US">
              <a:solidFill>
                <a:schemeClr val="tx1">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idx="1"/>
          </p:nvPr>
        </p:nvSpPr>
        <p:spPr>
          <a:xfrm>
            <a:off x="838200" y="2223247"/>
            <a:ext cx="9928412" cy="3953716"/>
          </a:xfrm>
        </p:spPr>
        <p:txBody>
          <a:bodyPr>
            <a:normAutofit fontScale="92500" lnSpcReduction="10000"/>
          </a:bodyPr>
          <a:lstStyle/>
          <a:p>
            <a:pPr indent="304800">
              <a:lnSpc>
                <a:spcPct val="115000"/>
              </a:lnSpc>
              <a:spcAft>
                <a:spcPts val="1000"/>
              </a:spcAft>
            </a:pPr>
            <a:r>
              <a:rPr lang="en-US" altLang="zh-CN" sz="1800" kern="100" dirty="0">
                <a:effectLst/>
                <a:latin typeface="宋体" panose="02010600030101010101" pitchFamily="2" charset="-122"/>
                <a:ea typeface="等线" panose="02010600030101010101" pitchFamily="2" charset="-122"/>
                <a:cs typeface="Times New Roman" panose="02020603050405020304" pitchFamily="18" charset="0"/>
              </a:rPr>
              <a:t>1.</a:t>
            </a:r>
            <a:r>
              <a:rPr lang="zh-CN" altLang="zh-CN" sz="1800" kern="100" dirty="0">
                <a:effectLst/>
                <a:latin typeface="等线" panose="02010600030101010101" pitchFamily="2" charset="-122"/>
                <a:ea typeface="宋体" panose="02010600030101010101" pitchFamily="2" charset="-122"/>
                <a:cs typeface="Times New Roman" panose="02020603050405020304" pitchFamily="18" charset="0"/>
              </a:rPr>
              <a:t>机械结构与仿生现象的融合更加符合主题要求</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nSpc>
                <a:spcPct val="115000"/>
              </a:lnSpc>
              <a:spcAft>
                <a:spcPts val="1000"/>
              </a:spcAft>
            </a:pPr>
            <a:r>
              <a:rPr lang="en-US" altLang="zh-CN" sz="1800" kern="100" dirty="0">
                <a:effectLst/>
                <a:latin typeface="宋体" panose="02010600030101010101" pitchFamily="2" charset="-122"/>
                <a:ea typeface="等线" panose="02010600030101010101" pitchFamily="2" charset="-122"/>
                <a:cs typeface="Times New Roman" panose="02020603050405020304" pitchFamily="18" charset="0"/>
              </a:rPr>
              <a:t>2.</a:t>
            </a:r>
            <a:r>
              <a:rPr lang="zh-CN" altLang="zh-CN" sz="1800" kern="100" dirty="0">
                <a:effectLst/>
                <a:latin typeface="等线" panose="02010600030101010101" pitchFamily="2" charset="-122"/>
                <a:ea typeface="宋体" panose="02010600030101010101" pitchFamily="2" charset="-122"/>
                <a:cs typeface="Times New Roman" panose="02020603050405020304" pitchFamily="18" charset="0"/>
              </a:rPr>
              <a:t>船身安装有抽水吸附重金属装置，可以满足在巡航的路程中对过路水域进行清理和净化的要求</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nSpc>
                <a:spcPct val="115000"/>
              </a:lnSpc>
              <a:spcAft>
                <a:spcPts val="1000"/>
              </a:spcAft>
            </a:pPr>
            <a:r>
              <a:rPr lang="en-US" altLang="zh-CN" sz="1800" kern="100" dirty="0">
                <a:effectLst/>
                <a:latin typeface="宋体" panose="02010600030101010101" pitchFamily="2" charset="-122"/>
                <a:ea typeface="等线" panose="02010600030101010101" pitchFamily="2" charset="-122"/>
                <a:cs typeface="Times New Roman" panose="02020603050405020304" pitchFamily="18" charset="0"/>
              </a:rPr>
              <a:t>3.</a:t>
            </a:r>
            <a:r>
              <a:rPr lang="zh-CN" altLang="zh-CN" sz="1800" kern="100" dirty="0">
                <a:effectLst/>
                <a:latin typeface="等线" panose="02010600030101010101" pitchFamily="2" charset="-122"/>
                <a:ea typeface="宋体" panose="02010600030101010101" pitchFamily="2" charset="-122"/>
                <a:cs typeface="Times New Roman" panose="02020603050405020304" pitchFamily="18" charset="0"/>
              </a:rPr>
              <a:t>饵料投放模块搭载在侧翼上，不仅可以投放饵料，还可以投放各种用于水面清洁的物品或药剂，功能多样性以满足不同需求</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nSpc>
                <a:spcPct val="115000"/>
              </a:lnSpc>
              <a:spcAft>
                <a:spcPts val="1000"/>
              </a:spcAft>
            </a:pPr>
            <a:r>
              <a:rPr lang="en-US" altLang="zh-CN" sz="1800" kern="100" dirty="0">
                <a:effectLst/>
                <a:latin typeface="宋体" panose="02010600030101010101" pitchFamily="2" charset="-122"/>
                <a:ea typeface="等线" panose="02010600030101010101" pitchFamily="2" charset="-122"/>
                <a:cs typeface="Times New Roman" panose="02020603050405020304" pitchFamily="18" charset="0"/>
              </a:rPr>
              <a:t>4.</a:t>
            </a:r>
            <a:r>
              <a:rPr lang="zh-CN" altLang="zh-CN" sz="1800" kern="100" dirty="0">
                <a:effectLst/>
                <a:latin typeface="等线" panose="02010600030101010101" pitchFamily="2" charset="-122"/>
                <a:ea typeface="宋体" panose="02010600030101010101" pitchFamily="2" charset="-122"/>
                <a:cs typeface="Times New Roman" panose="02020603050405020304" pitchFamily="18" charset="0"/>
              </a:rPr>
              <a:t>垃圾回收模块由不锈钢打造，可以通过链带传动将垃圾不断回收至船只的回收仓，能够有效的提高垃圾回收效率，不锈钢材质也足以抵抗锈蚀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nSpc>
                <a:spcPct val="115000"/>
              </a:lnSpc>
              <a:spcAft>
                <a:spcPts val="1000"/>
              </a:spcAft>
            </a:pPr>
            <a:r>
              <a:rPr lang="en-US" altLang="zh-CN" sz="1800" kern="100" dirty="0">
                <a:effectLst/>
                <a:latin typeface="宋体" panose="02010600030101010101" pitchFamily="2" charset="-122"/>
                <a:ea typeface="等线" panose="02010600030101010101" pitchFamily="2" charset="-122"/>
                <a:cs typeface="Times New Roman" panose="02020603050405020304" pitchFamily="18" charset="0"/>
              </a:rPr>
              <a:t>5.</a:t>
            </a:r>
            <a:r>
              <a:rPr lang="zh-CN" altLang="zh-CN" sz="1800" kern="100" dirty="0">
                <a:effectLst/>
                <a:latin typeface="等线" panose="02010600030101010101" pitchFamily="2" charset="-122"/>
                <a:ea typeface="宋体" panose="02010600030101010101" pitchFamily="2" charset="-122"/>
                <a:cs typeface="Times New Roman" panose="02020603050405020304" pitchFamily="18" charset="0"/>
              </a:rPr>
              <a:t>船只清洁工作可以由人工远程操控或设置好规定路线让其自动巡航，降低了人工成本，使工作更加简洁方便</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nSpc>
                <a:spcPct val="115000"/>
              </a:lnSpc>
              <a:spcAft>
                <a:spcPts val="1000"/>
              </a:spcAft>
            </a:pPr>
            <a:r>
              <a:rPr lang="en-US" altLang="zh-CN" sz="1800" kern="100" dirty="0">
                <a:effectLst/>
                <a:latin typeface="宋体" panose="02010600030101010101" pitchFamily="2" charset="-122"/>
                <a:ea typeface="等线" panose="02010600030101010101" pitchFamily="2" charset="-122"/>
                <a:cs typeface="Times New Roman" panose="02020603050405020304" pitchFamily="18" charset="0"/>
              </a:rPr>
              <a:t>6.</a:t>
            </a:r>
            <a:r>
              <a:rPr lang="zh-CN" altLang="zh-CN" sz="1800" kern="100" dirty="0">
                <a:effectLst/>
                <a:latin typeface="等线" panose="02010600030101010101" pitchFamily="2" charset="-122"/>
                <a:ea typeface="宋体" panose="02010600030101010101" pitchFamily="2" charset="-122"/>
                <a:cs typeface="Times New Roman" panose="02020603050405020304" pitchFamily="18" charset="0"/>
              </a:rPr>
              <a:t>船只垃圾回收仓拆卸方便，能够快速迅捷的将收集的垃圾清理出仓，实行下一轮工作。</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pic>
        <p:nvPicPr>
          <p:cNvPr id="3" name="图片 2" descr="图示, 示意图&#10;&#10;描述已自动生成">
            <a:extLst>
              <a:ext uri="{FF2B5EF4-FFF2-40B4-BE49-F238E27FC236}">
                <a16:creationId xmlns:a16="http://schemas.microsoft.com/office/drawing/2014/main" id="{84DB1540-115D-7326-D80C-355E799610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287680" y="-822815"/>
            <a:ext cx="2371421" cy="4215860"/>
          </a:xfrm>
          <a:prstGeom prst="rect">
            <a:avLst/>
          </a:prstGeom>
        </p:spPr>
      </p:pic>
      <p:pic>
        <p:nvPicPr>
          <p:cNvPr id="6" name="图片 5">
            <a:extLst>
              <a:ext uri="{FF2B5EF4-FFF2-40B4-BE49-F238E27FC236}">
                <a16:creationId xmlns:a16="http://schemas.microsoft.com/office/drawing/2014/main" id="{E545EB21-B6C3-7301-EB69-191EF0FE25F2}"/>
              </a:ext>
            </a:extLst>
          </p:cNvPr>
          <p:cNvPicPr>
            <a:picLocks noChangeAspect="1"/>
          </p:cNvPicPr>
          <p:nvPr/>
        </p:nvPicPr>
        <p:blipFill>
          <a:blip r:embed="rId3"/>
          <a:stretch>
            <a:fillRect/>
          </a:stretch>
        </p:blipFill>
        <p:spPr>
          <a:xfrm>
            <a:off x="3924311" y="202355"/>
            <a:ext cx="3457362" cy="17387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图片 7">
            <a:extLst>
              <a:ext uri="{FF2B5EF4-FFF2-40B4-BE49-F238E27FC236}">
                <a16:creationId xmlns:a16="http://schemas.microsoft.com/office/drawing/2014/main" id="{99922C7C-2016-CFE3-D47B-1F37A1472EF2}"/>
              </a:ext>
            </a:extLst>
          </p:cNvPr>
          <p:cNvPicPr>
            <a:picLocks noChangeAspect="1"/>
          </p:cNvPicPr>
          <p:nvPr/>
        </p:nvPicPr>
        <p:blipFill>
          <a:blip r:embed="rId4"/>
          <a:stretch>
            <a:fillRect/>
          </a:stretch>
        </p:blipFill>
        <p:spPr>
          <a:xfrm>
            <a:off x="321130" y="314528"/>
            <a:ext cx="3671275" cy="1908719"/>
          </a:xfrm>
          <a:prstGeom prst="ellipse">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04538" y="3916692"/>
            <a:ext cx="4982924" cy="460375"/>
          </a:xfrm>
          <a:prstGeom prst="rect">
            <a:avLst/>
          </a:prstGeom>
        </p:spPr>
        <p:txBody>
          <a:bodyPr wrap="square">
            <a:spAutoFit/>
          </a:bodyPr>
          <a:lstStyle/>
          <a:p>
            <a:pPr algn="ctr">
              <a:lnSpc>
                <a:spcPct val="150000"/>
              </a:lnSpc>
            </a:pPr>
            <a:r>
              <a:rPr lang="en-US" altLang="zh-CN" sz="1600" dirty="0">
                <a:solidFill>
                  <a:schemeClr val="tx1">
                    <a:lumMod val="85000"/>
                    <a:lumOff val="15000"/>
                  </a:schemeClr>
                </a:solidFill>
              </a:rPr>
              <a:t>Begging the teacher to criticize and correct</a:t>
            </a:r>
          </a:p>
        </p:txBody>
      </p:sp>
      <p:sp>
        <p:nvSpPr>
          <p:cNvPr id="3" name="文本框 2"/>
          <p:cNvSpPr txBox="1"/>
          <p:nvPr/>
        </p:nvSpPr>
        <p:spPr>
          <a:xfrm>
            <a:off x="3746639" y="3138954"/>
            <a:ext cx="4698722" cy="769441"/>
          </a:xfrm>
          <a:prstGeom prst="rect">
            <a:avLst/>
          </a:prstGeom>
          <a:noFill/>
        </p:spPr>
        <p:txBody>
          <a:bodyPr wrap="none" rtlCol="0">
            <a:spAutoFit/>
          </a:bodyPr>
          <a:lstStyle/>
          <a:p>
            <a:pPr algn="ctr"/>
            <a:r>
              <a:rPr lang="zh-CN" altLang="en-US" sz="4400" dirty="0">
                <a:solidFill>
                  <a:schemeClr val="tx1">
                    <a:lumMod val="75000"/>
                    <a:lumOff val="25000"/>
                  </a:schemeClr>
                </a:solidFill>
                <a:latin typeface="微软雅黑" panose="020B0503020204020204" pitchFamily="34" charset="-122"/>
              </a:rPr>
              <a:t>恳请老师批评指正</a:t>
            </a:r>
          </a:p>
        </p:txBody>
      </p:sp>
      <p:sp>
        <p:nvSpPr>
          <p:cNvPr id="4" name="矩形: 圆角 3"/>
          <p:cNvSpPr/>
          <p:nvPr/>
        </p:nvSpPr>
        <p:spPr>
          <a:xfrm>
            <a:off x="4211534" y="4616824"/>
            <a:ext cx="1669313" cy="395686"/>
          </a:xfrm>
          <a:prstGeom prst="roundRect">
            <a:avLst/>
          </a:prstGeom>
          <a:solidFill>
            <a:srgbClr val="9ED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主讲人：张宗轩</a:t>
            </a:r>
          </a:p>
        </p:txBody>
      </p:sp>
      <p:sp>
        <p:nvSpPr>
          <p:cNvPr id="5" name="矩形: 圆角 4"/>
          <p:cNvSpPr/>
          <p:nvPr/>
        </p:nvSpPr>
        <p:spPr>
          <a:xfrm>
            <a:off x="6449050" y="4616824"/>
            <a:ext cx="1915021" cy="395686"/>
          </a:xfrm>
          <a:prstGeom prst="roundRect">
            <a:avLst/>
          </a:prstGeom>
          <a:solidFill>
            <a:srgbClr val="9ED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导师：胡珊珊 魏德绪</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374" y="1628140"/>
            <a:ext cx="1329029" cy="12214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46642" y="3037542"/>
            <a:ext cx="4698722" cy="769441"/>
          </a:xfrm>
          <a:prstGeom prst="rect">
            <a:avLst/>
          </a:prstGeom>
          <a:noFill/>
        </p:spPr>
        <p:txBody>
          <a:bodyPr wrap="none" rtlCol="0">
            <a:spAutoFit/>
          </a:bodyPr>
          <a:lstStyle/>
          <a:p>
            <a:pPr algn="ctr"/>
            <a:r>
              <a:rPr lang="zh-CN" altLang="en-US" sz="4400" dirty="0">
                <a:solidFill>
                  <a:srgbClr val="0097A4"/>
                </a:solidFill>
                <a:latin typeface="微软雅黑" panose="020B0503020204020204" pitchFamily="34" charset="-122"/>
                <a:ea typeface="微软雅黑" panose="020B0503020204020204" pitchFamily="34" charset="-122"/>
              </a:rPr>
              <a:t>选题的背景与意义</a:t>
            </a:r>
          </a:p>
        </p:txBody>
      </p:sp>
      <p:sp>
        <p:nvSpPr>
          <p:cNvPr id="3" name="矩形 2"/>
          <p:cNvSpPr/>
          <p:nvPr/>
        </p:nvSpPr>
        <p:spPr>
          <a:xfrm>
            <a:off x="5383631" y="2391212"/>
            <a:ext cx="1424727" cy="523220"/>
          </a:xfrm>
          <a:prstGeom prst="rect">
            <a:avLst/>
          </a:prstGeom>
        </p:spPr>
        <p:txBody>
          <a:bodyPr wrap="square">
            <a:spAutoFit/>
          </a:bodyPr>
          <a:lstStyle/>
          <a:p>
            <a:pPr algn="ctr"/>
            <a:r>
              <a:rPr lang="en-US" altLang="zh-CN" sz="2800" b="1" dirty="0">
                <a:ea typeface="微软雅黑 Light" panose="020B0502040204020203" pitchFamily="34" charset="-122"/>
              </a:rPr>
              <a:t>Part 01</a:t>
            </a:r>
            <a:endParaRPr lang="zh-CN" altLang="en-US" sz="2800" b="1" dirty="0"/>
          </a:p>
        </p:txBody>
      </p:sp>
      <p:sp>
        <p:nvSpPr>
          <p:cNvPr id="4" name="矩形 3"/>
          <p:cNvSpPr/>
          <p:nvPr/>
        </p:nvSpPr>
        <p:spPr>
          <a:xfrm>
            <a:off x="3355199" y="3806983"/>
            <a:ext cx="5481593" cy="460375"/>
          </a:xfrm>
          <a:prstGeom prst="rect">
            <a:avLst/>
          </a:prstGeom>
        </p:spPr>
        <p:txBody>
          <a:bodyPr wrap="square">
            <a:spAutoFit/>
          </a:bodyPr>
          <a:lstStyle/>
          <a:p>
            <a:pPr algn="ctr">
              <a:lnSpc>
                <a:spcPct val="150000"/>
              </a:lnSpc>
            </a:pPr>
            <a:r>
              <a:rPr lang="en-US" altLang="zh-CN" sz="1600" dirty="0">
                <a:solidFill>
                  <a:schemeClr val="tx1">
                    <a:lumMod val="85000"/>
                    <a:lumOff val="15000"/>
                  </a:schemeClr>
                </a:solidFill>
              </a:rPr>
              <a:t>The background and significance of the topic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346" y="2528888"/>
            <a:ext cx="2066925" cy="1800225"/>
          </a:xfrm>
          <a:prstGeom prst="hexagon">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998" y="2534444"/>
            <a:ext cx="2054224" cy="1789112"/>
          </a:xfrm>
          <a:prstGeom prst="hexagon">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788" y="2542382"/>
            <a:ext cx="2089150" cy="1789112"/>
          </a:xfrm>
          <a:prstGeom prst="hexagon">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554" y="1624540"/>
            <a:ext cx="2054225" cy="1800225"/>
          </a:xfrm>
          <a:prstGeom prst="hexagon">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1891" y="3453346"/>
            <a:ext cx="2063117" cy="1780114"/>
          </a:xfrm>
          <a:prstGeom prst="hexagon">
            <a:avLst/>
          </a:prstGeom>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875" y="3453346"/>
            <a:ext cx="2089151" cy="1800225"/>
          </a:xfrm>
          <a:prstGeom prst="hexagon">
            <a:avLst/>
          </a:prstGeom>
        </p:spPr>
      </p:pic>
      <p:sp>
        <p:nvSpPr>
          <p:cNvPr id="25" name="文本框 24"/>
          <p:cNvSpPr txBox="1"/>
          <p:nvPr/>
        </p:nvSpPr>
        <p:spPr>
          <a:xfrm>
            <a:off x="1627505" y="1287145"/>
            <a:ext cx="3636010" cy="398780"/>
          </a:xfrm>
          <a:prstGeom prst="rect">
            <a:avLst/>
          </a:prstGeom>
          <a:noFill/>
        </p:spPr>
        <p:txBody>
          <a:bodyPr wrap="square" rtlCol="0" anchor="t">
            <a:spAutoFit/>
          </a:bodyPr>
          <a:lstStyle/>
          <a:p>
            <a:r>
              <a:rPr lang="zh-CN" altLang="en-US" sz="2000">
                <a:latin typeface="楷体" panose="02010609060101010101" charset="-122"/>
                <a:ea typeface="楷体" panose="02010609060101010101" charset="-122"/>
              </a:rPr>
              <a:t>时代大背景</a:t>
            </a:r>
          </a:p>
        </p:txBody>
      </p:sp>
      <p:sp>
        <p:nvSpPr>
          <p:cNvPr id="26" name="文本框 25"/>
          <p:cNvSpPr txBox="1"/>
          <p:nvPr/>
        </p:nvSpPr>
        <p:spPr>
          <a:xfrm>
            <a:off x="1950085" y="5718810"/>
            <a:ext cx="9117330" cy="398780"/>
          </a:xfrm>
          <a:prstGeom prst="rect">
            <a:avLst/>
          </a:prstGeom>
          <a:noFill/>
        </p:spPr>
        <p:txBody>
          <a:bodyPr wrap="none" rtlCol="0" anchor="t">
            <a:spAutoFit/>
          </a:bodyPr>
          <a:lstStyle/>
          <a:p>
            <a:r>
              <a:rPr lang="zh-CN" altLang="en-US" sz="2000" b="1" dirty="0">
                <a:latin typeface="楷体" panose="02010609060101010101" charset="-122"/>
                <a:ea typeface="楷体" panose="02010609060101010101" charset="-122"/>
                <a:sym typeface="+mn-ea"/>
              </a:rPr>
              <a:t>污染和垃圾给河流及海洋带来了极大的破坏、严重破坏了自然环境的美好与和谐</a:t>
            </a:r>
            <a:endParaRPr lang="zh-CN" altLang="en-US" sz="2000" b="1">
              <a:latin typeface="楷体" panose="02010609060101010101" charset="-122"/>
              <a:ea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60410" y="898716"/>
            <a:ext cx="2419720" cy="398780"/>
          </a:xfrm>
          <a:prstGeom prst="rect">
            <a:avLst/>
          </a:prstGeom>
          <a:noFill/>
        </p:spPr>
        <p:txBody>
          <a:bodyPr wrap="square" rtlCol="0">
            <a:spAutoFit/>
          </a:bodyPr>
          <a:lstStyle/>
          <a:p>
            <a:pPr algn="ctr"/>
            <a:r>
              <a:rPr lang="zh-CN" altLang="en-US" sz="2000" b="1" dirty="0">
                <a:solidFill>
                  <a:schemeClr val="tx1">
                    <a:lumMod val="95000"/>
                    <a:lumOff val="5000"/>
                  </a:schemeClr>
                </a:solidFill>
                <a:latin typeface="楷体" panose="02010609060101010101" charset="-122"/>
                <a:ea typeface="楷体" panose="02010609060101010101" charset="-122"/>
              </a:rPr>
              <a:t>研究的目的</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58" y="2015805"/>
            <a:ext cx="4235004" cy="2826865"/>
          </a:xfrm>
          <a:prstGeom prst="rect">
            <a:avLst/>
          </a:prstGeom>
        </p:spPr>
      </p:pic>
      <p:sp>
        <p:nvSpPr>
          <p:cNvPr id="16" name="椭圆 4"/>
          <p:cNvSpPr/>
          <p:nvPr/>
        </p:nvSpPr>
        <p:spPr>
          <a:xfrm>
            <a:off x="9154736" y="1182018"/>
            <a:ext cx="915402" cy="745024"/>
          </a:xfrm>
          <a:custGeom>
            <a:avLst/>
            <a:gdLst>
              <a:gd name="connsiteX0" fmla="*/ 0 w 1388962"/>
              <a:gd name="connsiteY0" fmla="*/ 694481 h 1388962"/>
              <a:gd name="connsiteX1" fmla="*/ 694481 w 1388962"/>
              <a:gd name="connsiteY1" fmla="*/ 0 h 1388962"/>
              <a:gd name="connsiteX2" fmla="*/ 1388962 w 1388962"/>
              <a:gd name="connsiteY2" fmla="*/ 694481 h 1388962"/>
              <a:gd name="connsiteX3" fmla="*/ 694481 w 1388962"/>
              <a:gd name="connsiteY3" fmla="*/ 1388962 h 1388962"/>
              <a:gd name="connsiteX4" fmla="*/ 0 w 1388962"/>
              <a:gd name="connsiteY4" fmla="*/ 694481 h 1388962"/>
              <a:gd name="connsiteX0-1" fmla="*/ 90094 w 1479056"/>
              <a:gd name="connsiteY0-2" fmla="*/ 509287 h 1203768"/>
              <a:gd name="connsiteX1-3" fmla="*/ 263714 w 1479056"/>
              <a:gd name="connsiteY1-4" fmla="*/ 0 h 1203768"/>
              <a:gd name="connsiteX2-5" fmla="*/ 1479056 w 1479056"/>
              <a:gd name="connsiteY2-6" fmla="*/ 509287 h 1203768"/>
              <a:gd name="connsiteX3-7" fmla="*/ 784575 w 1479056"/>
              <a:gd name="connsiteY3-8" fmla="*/ 1203768 h 1203768"/>
              <a:gd name="connsiteX4-9" fmla="*/ 90094 w 1479056"/>
              <a:gd name="connsiteY4-10" fmla="*/ 509287 h 12037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9056" h="1203768">
                <a:moveTo>
                  <a:pt x="90094" y="509287"/>
                </a:moveTo>
                <a:cubicBezTo>
                  <a:pt x="3284" y="308659"/>
                  <a:pt x="-119837" y="0"/>
                  <a:pt x="263714" y="0"/>
                </a:cubicBezTo>
                <a:cubicBezTo>
                  <a:pt x="647265" y="0"/>
                  <a:pt x="1479056" y="125736"/>
                  <a:pt x="1479056" y="509287"/>
                </a:cubicBezTo>
                <a:cubicBezTo>
                  <a:pt x="1479056" y="892838"/>
                  <a:pt x="1168126" y="1203768"/>
                  <a:pt x="784575" y="1203768"/>
                </a:cubicBezTo>
                <a:cubicBezTo>
                  <a:pt x="401024" y="1203768"/>
                  <a:pt x="176904" y="709915"/>
                  <a:pt x="90094" y="509287"/>
                </a:cubicBezTo>
                <a:close/>
              </a:path>
            </a:pathLst>
          </a:custGeom>
          <a:solidFill>
            <a:srgbClr val="EC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86705" y="1981200"/>
            <a:ext cx="5690235" cy="3477875"/>
          </a:xfrm>
          <a:prstGeom prst="rect">
            <a:avLst/>
          </a:prstGeom>
          <a:noFill/>
        </p:spPr>
        <p:txBody>
          <a:bodyPr wrap="square" rtlCol="0">
            <a:spAutoFit/>
          </a:bodyPr>
          <a:lstStyle/>
          <a:p>
            <a:r>
              <a:rPr lang="en-US" altLang="zh-CN" dirty="0"/>
              <a:t> </a:t>
            </a:r>
            <a:r>
              <a:rPr lang="en-US" altLang="zh-CN" sz="2000" dirty="0"/>
              <a:t>          </a:t>
            </a:r>
            <a:r>
              <a:rPr lang="zh-CN" altLang="en-US" sz="2000" dirty="0">
                <a:latin typeface="楷体" panose="02010609060101010101" charset="-122"/>
                <a:ea typeface="楷体" panose="02010609060101010101" charset="-122"/>
                <a:cs typeface="楷体" panose="02010609060101010101" charset="-122"/>
              </a:rPr>
              <a:t>在工业化日渐发展的今天，水面环境情况不容乐观，在一些沿海地区甚至出现了垃圾浪潮的现象，水面起浪时全是漂浮在水面的垃圾。</a:t>
            </a: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环境清洁已经成为了近几年的关键词，为了贯彻绿水青山就是金山银山的理念，要实现水面清洁的目的，</a:t>
            </a:r>
            <a:r>
              <a:rPr lang="zh-CN" altLang="en-US" sz="2000" b="1" dirty="0">
                <a:solidFill>
                  <a:srgbClr val="FF0000"/>
                </a:solidFill>
                <a:latin typeface="楷体" panose="02010609060101010101" charset="-122"/>
                <a:ea typeface="楷体" panose="02010609060101010101" charset="-122"/>
                <a:cs typeface="楷体" panose="02010609060101010101" charset="-122"/>
              </a:rPr>
              <a:t>只依靠人力治理还是太单薄了，而且成本太高，效率低下。</a:t>
            </a:r>
            <a:endParaRPr lang="zh-CN" altLang="en-US" sz="2000" dirty="0">
              <a:latin typeface="楷体" panose="02010609060101010101" charset="-122"/>
              <a:ea typeface="楷体" panose="02010609060101010101" charset="-122"/>
              <a:cs typeface="楷体" panose="02010609060101010101" charset="-122"/>
            </a:endParaRPr>
          </a:p>
          <a:p>
            <a:r>
              <a:rPr lang="zh-CN" altLang="en-US" sz="2000" dirty="0">
                <a:latin typeface="楷体" panose="02010609060101010101" charset="-122"/>
                <a:ea typeface="楷体" panose="02010609060101010101" charset="-122"/>
                <a:cs typeface="楷体" panose="02010609060101010101" charset="-122"/>
              </a:rPr>
              <a:t> </a:t>
            </a:r>
            <a:r>
              <a:rPr lang="en-US" altLang="zh-CN" sz="2000" dirty="0">
                <a:latin typeface="楷体" panose="02010609060101010101" charset="-122"/>
                <a:ea typeface="楷体" panose="02010609060101010101" charset="-122"/>
                <a:cs typeface="楷体" panose="02010609060101010101" charset="-122"/>
              </a:rPr>
              <a:t>    </a:t>
            </a:r>
            <a:r>
              <a:rPr lang="zh-CN" altLang="en-US" sz="2000" dirty="0">
                <a:latin typeface="楷体" panose="02010609060101010101" charset="-122"/>
                <a:ea typeface="楷体" panose="02010609060101010101" charset="-122"/>
                <a:cs typeface="楷体" panose="02010609060101010101" charset="-122"/>
              </a:rPr>
              <a:t>为此，本项目拟设计一款全天候24小时工作的水面垃圾回收船，通过</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机械结构与仿生现象的融合</a:t>
            </a: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en-US" sz="2000" dirty="0">
                <a:latin typeface="楷体" panose="02010609060101010101" charset="-122"/>
                <a:ea typeface="楷体" panose="02010609060101010101" charset="-122"/>
                <a:cs typeface="楷体" panose="02010609060101010101" charset="-122"/>
              </a:rPr>
              <a:t>能够针对水面垃圾进行系统的回收，有效的减轻垃圾对水域的影响</a:t>
            </a:r>
            <a:r>
              <a:rPr lang="zh-CN" altLang="en-US" dirty="0">
                <a:latin typeface="楷体" panose="02010609060101010101" charset="-122"/>
                <a:ea typeface="楷体" panose="02010609060101010101" charset="-122"/>
                <a:cs typeface="楷体" panose="02010609060101010101"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86963" y="3037542"/>
            <a:ext cx="2418080" cy="768350"/>
          </a:xfrm>
          <a:prstGeom prst="rect">
            <a:avLst/>
          </a:prstGeom>
          <a:noFill/>
        </p:spPr>
        <p:txBody>
          <a:bodyPr wrap="none" rtlCol="0">
            <a:spAutoFit/>
          </a:bodyPr>
          <a:lstStyle/>
          <a:p>
            <a:pPr algn="ctr"/>
            <a:r>
              <a:rPr lang="zh-CN" altLang="en-US" sz="4400" dirty="0">
                <a:solidFill>
                  <a:srgbClr val="0097A4"/>
                </a:solidFill>
                <a:latin typeface="微软雅黑" panose="020B0503020204020204" pitchFamily="34" charset="-122"/>
              </a:rPr>
              <a:t>项目简介</a:t>
            </a:r>
          </a:p>
        </p:txBody>
      </p:sp>
      <p:sp>
        <p:nvSpPr>
          <p:cNvPr id="3" name="矩形 2"/>
          <p:cNvSpPr/>
          <p:nvPr/>
        </p:nvSpPr>
        <p:spPr>
          <a:xfrm>
            <a:off x="5383631" y="2391212"/>
            <a:ext cx="1424727" cy="523220"/>
          </a:xfrm>
          <a:prstGeom prst="rect">
            <a:avLst/>
          </a:prstGeom>
        </p:spPr>
        <p:txBody>
          <a:bodyPr wrap="square">
            <a:spAutoFit/>
          </a:bodyPr>
          <a:lstStyle/>
          <a:p>
            <a:pPr algn="ctr"/>
            <a:r>
              <a:rPr lang="en-US" altLang="zh-CN" sz="2800" b="1" dirty="0">
                <a:ea typeface="微软雅黑 Light" panose="020B0502040204020203" pitchFamily="34" charset="-122"/>
              </a:rPr>
              <a:t>Part 02</a:t>
            </a:r>
            <a:endParaRPr lang="zh-CN" altLang="en-US" sz="2800" b="1" dirty="0"/>
          </a:p>
        </p:txBody>
      </p:sp>
      <p:sp>
        <p:nvSpPr>
          <p:cNvPr id="4" name="矩形 3"/>
          <p:cNvSpPr/>
          <p:nvPr/>
        </p:nvSpPr>
        <p:spPr>
          <a:xfrm>
            <a:off x="3355199" y="3929538"/>
            <a:ext cx="5481593" cy="829945"/>
          </a:xfrm>
          <a:prstGeom prst="rect">
            <a:avLst/>
          </a:prstGeom>
        </p:spPr>
        <p:txBody>
          <a:bodyPr wrap="square">
            <a:spAutoFit/>
          </a:bodyPr>
          <a:lstStyle/>
          <a:p>
            <a:pPr algn="ctr">
              <a:lnSpc>
                <a:spcPct val="150000"/>
              </a:lnSpc>
            </a:pPr>
            <a:r>
              <a:rPr lang="en-GB" altLang="zh-CN" sz="1600" dirty="0">
                <a:solidFill>
                  <a:schemeClr val="tx1">
                    <a:lumMod val="75000"/>
                    <a:lumOff val="25000"/>
                  </a:schemeClr>
                </a:solidFill>
                <a:cs typeface="+mn-ea"/>
                <a:sym typeface="+mn-lt"/>
              </a:rPr>
              <a:t>introduction</a:t>
            </a:r>
          </a:p>
          <a:p>
            <a:pPr algn="ctr">
              <a:lnSpc>
                <a:spcPct val="150000"/>
              </a:lnSpc>
            </a:pPr>
            <a:endParaRPr lang="en-US" altLang="zh-CN" sz="1600" dirty="0">
              <a:solidFill>
                <a:schemeClr val="tx1">
                  <a:lumMod val="85000"/>
                  <a:lumOff val="1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4022623930"/>
              </p:ext>
            </p:extLst>
          </p:nvPr>
        </p:nvGraphicFramePr>
        <p:xfrm>
          <a:off x="6868795" y="1672629"/>
          <a:ext cx="4872990" cy="3823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a:extLst>
              <a:ext uri="{FF2B5EF4-FFF2-40B4-BE49-F238E27FC236}">
                <a16:creationId xmlns:a16="http://schemas.microsoft.com/office/drawing/2014/main" id="{D47F02EC-8B6C-96B0-BC9E-C36E66363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524" y="1488142"/>
            <a:ext cx="5175476" cy="4192944"/>
          </a:xfrm>
          <a:prstGeom prst="rect">
            <a:avLst/>
          </a:prstGeom>
        </p:spPr>
      </p:pic>
    </p:spTree>
    <p:extLst>
      <p:ext uri="{BB962C8B-B14F-4D97-AF65-F5344CB8AC3E}">
        <p14:creationId xmlns:p14="http://schemas.microsoft.com/office/powerpoint/2010/main" val="63465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2F3E393-46B2-53D4-FD6F-B0C37E981BB1}"/>
              </a:ext>
            </a:extLst>
          </p:cNvPr>
          <p:cNvSpPr txBox="1"/>
          <p:nvPr/>
        </p:nvSpPr>
        <p:spPr>
          <a:xfrm>
            <a:off x="4865614" y="545284"/>
            <a:ext cx="7038363" cy="646331"/>
          </a:xfrm>
          <a:prstGeom prst="rect">
            <a:avLst/>
          </a:prstGeom>
          <a:noFill/>
        </p:spPr>
        <p:txBody>
          <a:bodyPr wrap="square" rtlCol="0">
            <a:spAutoFit/>
          </a:bodyPr>
          <a:lstStyle/>
          <a:p>
            <a:r>
              <a:rPr lang="zh-CN" altLang="en-US" sz="3600" dirty="0"/>
              <a:t>设计灵感</a:t>
            </a:r>
          </a:p>
        </p:txBody>
      </p:sp>
      <p:pic>
        <p:nvPicPr>
          <p:cNvPr id="4" name="图片 3">
            <a:extLst>
              <a:ext uri="{FF2B5EF4-FFF2-40B4-BE49-F238E27FC236}">
                <a16:creationId xmlns:a16="http://schemas.microsoft.com/office/drawing/2014/main" id="{5F788527-F259-B1A8-D130-D549450A7912}"/>
              </a:ext>
            </a:extLst>
          </p:cNvPr>
          <p:cNvPicPr>
            <a:picLocks noChangeAspect="1"/>
          </p:cNvPicPr>
          <p:nvPr/>
        </p:nvPicPr>
        <p:blipFill>
          <a:blip r:embed="rId2"/>
          <a:stretch>
            <a:fillRect/>
          </a:stretch>
        </p:blipFill>
        <p:spPr>
          <a:xfrm>
            <a:off x="6975446" y="3233606"/>
            <a:ext cx="2523963" cy="1780186"/>
          </a:xfrm>
          <a:prstGeom prst="hexagon">
            <a:avLst/>
          </a:prstGeom>
        </p:spPr>
      </p:pic>
      <p:pic>
        <p:nvPicPr>
          <p:cNvPr id="5" name="图片 4">
            <a:extLst>
              <a:ext uri="{FF2B5EF4-FFF2-40B4-BE49-F238E27FC236}">
                <a16:creationId xmlns:a16="http://schemas.microsoft.com/office/drawing/2014/main" id="{17EA5F53-ABC9-0FC3-B814-ADAE95567EBC}"/>
              </a:ext>
            </a:extLst>
          </p:cNvPr>
          <p:cNvPicPr>
            <a:picLocks noChangeAspect="1"/>
          </p:cNvPicPr>
          <p:nvPr/>
        </p:nvPicPr>
        <p:blipFill>
          <a:blip r:embed="rId3"/>
          <a:stretch>
            <a:fillRect/>
          </a:stretch>
        </p:blipFill>
        <p:spPr>
          <a:xfrm>
            <a:off x="9060987" y="4123699"/>
            <a:ext cx="2347163" cy="1767993"/>
          </a:xfrm>
          <a:prstGeom prst="hexagon">
            <a:avLst/>
          </a:prstGeom>
        </p:spPr>
      </p:pic>
      <p:sp>
        <p:nvSpPr>
          <p:cNvPr id="10" name="矩形 9">
            <a:extLst>
              <a:ext uri="{FF2B5EF4-FFF2-40B4-BE49-F238E27FC236}">
                <a16:creationId xmlns:a16="http://schemas.microsoft.com/office/drawing/2014/main" id="{A1E9D33D-9338-36B2-7582-87D88DD800D5}"/>
              </a:ext>
            </a:extLst>
          </p:cNvPr>
          <p:cNvSpPr/>
          <p:nvPr/>
        </p:nvSpPr>
        <p:spPr>
          <a:xfrm>
            <a:off x="679508" y="4672668"/>
            <a:ext cx="5637402" cy="130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0113C145-8550-B689-5849-E63876BB3C8B}"/>
              </a:ext>
            </a:extLst>
          </p:cNvPr>
          <p:cNvSpPr txBox="1"/>
          <p:nvPr/>
        </p:nvSpPr>
        <p:spPr>
          <a:xfrm>
            <a:off x="679508" y="4876083"/>
            <a:ext cx="5637402" cy="923330"/>
          </a:xfrm>
          <a:prstGeom prst="rect">
            <a:avLst/>
          </a:prstGeom>
          <a:noFill/>
        </p:spPr>
        <p:txBody>
          <a:bodyPr wrap="square" rtlCol="0">
            <a:spAutoFit/>
          </a:bodyPr>
          <a:lstStyle/>
          <a:p>
            <a:r>
              <a:rPr lang="zh-CN" altLang="en-US" dirty="0"/>
              <a:t>         主体与侧翼的外形设计与蝠鲼形状神似，整体具有动态美。侧翼部分上存在翼端，设计灵感来源于鱼类的鱼鳍</a:t>
            </a:r>
            <a:r>
              <a:rPr lang="en-US" altLang="zh-CN" dirty="0"/>
              <a:t>.</a:t>
            </a:r>
            <a:endParaRPr lang="zh-CN" altLang="en-US" dirty="0"/>
          </a:p>
        </p:txBody>
      </p:sp>
      <p:sp>
        <p:nvSpPr>
          <p:cNvPr id="8" name="箭头: 右 7">
            <a:extLst>
              <a:ext uri="{FF2B5EF4-FFF2-40B4-BE49-F238E27FC236}">
                <a16:creationId xmlns:a16="http://schemas.microsoft.com/office/drawing/2014/main" id="{FD7B990D-9F90-8EDD-587B-D1D6CBB8766A}"/>
              </a:ext>
            </a:extLst>
          </p:cNvPr>
          <p:cNvSpPr/>
          <p:nvPr/>
        </p:nvSpPr>
        <p:spPr>
          <a:xfrm rot="865414">
            <a:off x="5025006" y="3254928"/>
            <a:ext cx="1568741" cy="48656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80D256A9-0C4F-B9F3-1B7C-F8994A867C27}"/>
              </a:ext>
            </a:extLst>
          </p:cNvPr>
          <p:cNvSpPr/>
          <p:nvPr/>
        </p:nvSpPr>
        <p:spPr>
          <a:xfrm rot="907363">
            <a:off x="5129685" y="3590646"/>
            <a:ext cx="1005403" cy="338554"/>
          </a:xfrm>
          <a:prstGeom prst="rect">
            <a:avLst/>
          </a:prstGeom>
          <a:noFill/>
        </p:spPr>
        <p:txBody>
          <a:bodyPr wrap="none" lIns="91440" tIns="45720" rIns="91440" bIns="45720">
            <a:spAutoFit/>
          </a:bodyPr>
          <a:lstStyle/>
          <a:p>
            <a:pPr algn="ctr"/>
            <a:r>
              <a:rPr lang="zh-CN" altLang="en-US" sz="1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灵感来源</a:t>
            </a:r>
          </a:p>
        </p:txBody>
      </p:sp>
      <p:sp>
        <p:nvSpPr>
          <p:cNvPr id="11" name="矩形 10">
            <a:extLst>
              <a:ext uri="{FF2B5EF4-FFF2-40B4-BE49-F238E27FC236}">
                <a16:creationId xmlns:a16="http://schemas.microsoft.com/office/drawing/2014/main" id="{F02DD9AF-97B0-E98D-BB7D-0DF805DEDCCD}"/>
              </a:ext>
            </a:extLst>
          </p:cNvPr>
          <p:cNvSpPr/>
          <p:nvPr/>
        </p:nvSpPr>
        <p:spPr>
          <a:xfrm>
            <a:off x="6904138" y="1367406"/>
            <a:ext cx="4543215" cy="16998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626CBCE7-B8C6-6381-1EFE-E1A22D3E23FF}"/>
              </a:ext>
            </a:extLst>
          </p:cNvPr>
          <p:cNvSpPr txBox="1"/>
          <p:nvPr/>
        </p:nvSpPr>
        <p:spPr>
          <a:xfrm>
            <a:off x="6993101" y="1515703"/>
            <a:ext cx="4135772" cy="1477328"/>
          </a:xfrm>
          <a:prstGeom prst="rect">
            <a:avLst/>
          </a:prstGeom>
          <a:noFill/>
        </p:spPr>
        <p:txBody>
          <a:bodyPr wrap="square" rtlCol="0">
            <a:spAutoFit/>
          </a:bodyPr>
          <a:lstStyle/>
          <a:p>
            <a:r>
              <a:rPr lang="zh-CN" altLang="en-US" dirty="0"/>
              <a:t>         船体整体外形设计灵感来自于海洋生物蝠鲼；蝠鲼身体扁平，宽大于长，头宽大平扁，对应本作品的主体部分；蝠鲼特有的两翼大鳍，对应本作品的侧翼部分。</a:t>
            </a:r>
          </a:p>
        </p:txBody>
      </p:sp>
      <p:sp>
        <p:nvSpPr>
          <p:cNvPr id="12" name="文本框 11">
            <a:extLst>
              <a:ext uri="{FF2B5EF4-FFF2-40B4-BE49-F238E27FC236}">
                <a16:creationId xmlns:a16="http://schemas.microsoft.com/office/drawing/2014/main" id="{30E52437-9C30-CD05-E8E5-52A385BF00BC}"/>
              </a:ext>
            </a:extLst>
          </p:cNvPr>
          <p:cNvSpPr txBox="1"/>
          <p:nvPr/>
        </p:nvSpPr>
        <p:spPr>
          <a:xfrm>
            <a:off x="7629347" y="5083410"/>
            <a:ext cx="1510895" cy="369332"/>
          </a:xfrm>
          <a:prstGeom prst="rect">
            <a:avLst/>
          </a:prstGeom>
          <a:noFill/>
        </p:spPr>
        <p:txBody>
          <a:bodyPr wrap="square" rtlCol="0">
            <a:spAutoFit/>
          </a:bodyPr>
          <a:lstStyle/>
          <a:p>
            <a:r>
              <a:rPr lang="zh-CN" altLang="en-US" dirty="0"/>
              <a:t>蝠鲼外形图</a:t>
            </a:r>
          </a:p>
        </p:txBody>
      </p:sp>
      <p:sp>
        <p:nvSpPr>
          <p:cNvPr id="13" name="文本框 12">
            <a:extLst>
              <a:ext uri="{FF2B5EF4-FFF2-40B4-BE49-F238E27FC236}">
                <a16:creationId xmlns:a16="http://schemas.microsoft.com/office/drawing/2014/main" id="{CD95EB93-170B-F048-1B58-06E7A7271C31}"/>
              </a:ext>
            </a:extLst>
          </p:cNvPr>
          <p:cNvSpPr txBox="1"/>
          <p:nvPr/>
        </p:nvSpPr>
        <p:spPr>
          <a:xfrm>
            <a:off x="9642022" y="5891692"/>
            <a:ext cx="2060620" cy="369332"/>
          </a:xfrm>
          <a:prstGeom prst="rect">
            <a:avLst/>
          </a:prstGeom>
          <a:noFill/>
        </p:spPr>
        <p:txBody>
          <a:bodyPr wrap="square" rtlCol="0">
            <a:spAutoFit/>
          </a:bodyPr>
          <a:lstStyle/>
          <a:p>
            <a:r>
              <a:rPr lang="zh-CN" altLang="en-US"/>
              <a:t>鱼鳍外形图</a:t>
            </a:r>
            <a:endParaRPr lang="zh-CN" altLang="en-US" dirty="0"/>
          </a:p>
        </p:txBody>
      </p:sp>
      <p:sp>
        <p:nvSpPr>
          <p:cNvPr id="14" name="文本框 13">
            <a:extLst>
              <a:ext uri="{FF2B5EF4-FFF2-40B4-BE49-F238E27FC236}">
                <a16:creationId xmlns:a16="http://schemas.microsoft.com/office/drawing/2014/main" id="{E52A9C4F-12DF-6480-2323-EEB19CB20940}"/>
              </a:ext>
            </a:extLst>
          </p:cNvPr>
          <p:cNvSpPr txBox="1"/>
          <p:nvPr/>
        </p:nvSpPr>
        <p:spPr>
          <a:xfrm>
            <a:off x="2033870" y="3666749"/>
            <a:ext cx="3179110" cy="369332"/>
          </a:xfrm>
          <a:prstGeom prst="rect">
            <a:avLst/>
          </a:prstGeom>
          <a:noFill/>
        </p:spPr>
        <p:txBody>
          <a:bodyPr wrap="square" rtlCol="0">
            <a:spAutoFit/>
          </a:bodyPr>
          <a:lstStyle/>
          <a:p>
            <a:r>
              <a:rPr lang="zh-CN" altLang="en-US" dirty="0"/>
              <a:t>整体设计图</a:t>
            </a:r>
          </a:p>
        </p:txBody>
      </p:sp>
      <p:pic>
        <p:nvPicPr>
          <p:cNvPr id="16" name="图片 15">
            <a:extLst>
              <a:ext uri="{FF2B5EF4-FFF2-40B4-BE49-F238E27FC236}">
                <a16:creationId xmlns:a16="http://schemas.microsoft.com/office/drawing/2014/main" id="{805F4046-941B-545A-F397-FE633818F49D}"/>
              </a:ext>
            </a:extLst>
          </p:cNvPr>
          <p:cNvPicPr>
            <a:picLocks noChangeAspect="1"/>
          </p:cNvPicPr>
          <p:nvPr/>
        </p:nvPicPr>
        <p:blipFill>
          <a:blip r:embed="rId4"/>
          <a:stretch>
            <a:fillRect/>
          </a:stretch>
        </p:blipFill>
        <p:spPr>
          <a:xfrm>
            <a:off x="646404" y="789355"/>
            <a:ext cx="4148451" cy="2877394"/>
          </a:xfrm>
          <a:prstGeom prst="rect">
            <a:avLst/>
          </a:prstGeom>
        </p:spPr>
      </p:pic>
    </p:spTree>
    <p:extLst>
      <p:ext uri="{BB962C8B-B14F-4D97-AF65-F5344CB8AC3E}">
        <p14:creationId xmlns:p14="http://schemas.microsoft.com/office/powerpoint/2010/main" val="155493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06880" y="923925"/>
            <a:ext cx="10323830" cy="953135"/>
          </a:xfrm>
          <a:prstGeom prst="rect">
            <a:avLst/>
          </a:prstGeom>
          <a:noFill/>
        </p:spPr>
        <p:txBody>
          <a:bodyPr wrap="square" rtlCol="0">
            <a:spAutoFit/>
          </a:bodyPr>
          <a:lstStyle/>
          <a:p>
            <a:r>
              <a:rPr lang="zh-CN" altLang="en-US" sz="2800" dirty="0">
                <a:latin typeface="楷体" panose="02010609060101010101" charset="-122"/>
                <a:ea typeface="楷体" panose="02010609060101010101" charset="-122"/>
                <a:cs typeface="楷体" panose="02010609060101010101" charset="-122"/>
              </a:rPr>
              <a:t>项目的整体渲染图</a:t>
            </a:r>
            <a:r>
              <a:rPr lang="en-US" altLang="zh-CN" sz="2800" dirty="0">
                <a:latin typeface="楷体" panose="02010609060101010101" charset="-122"/>
                <a:ea typeface="楷体" panose="02010609060101010101" charset="-122"/>
                <a:cs typeface="楷体" panose="02010609060101010101" charset="-122"/>
              </a:rPr>
              <a:t>                        </a:t>
            </a:r>
            <a:r>
              <a:rPr lang="zh-CN" altLang="en-US" sz="2800" dirty="0">
                <a:latin typeface="楷体" panose="02010609060101010101" charset="-122"/>
                <a:ea typeface="楷体" panose="02010609060101010101" charset="-122"/>
                <a:cs typeface="楷体" panose="02010609060101010101" charset="-122"/>
                <a:sym typeface="+mn-ea"/>
              </a:rPr>
              <a:t>结构内容</a:t>
            </a:r>
            <a:endParaRPr lang="zh-CN" altLang="en-US" sz="2800" dirty="0">
              <a:latin typeface="楷体" panose="02010609060101010101" charset="-122"/>
              <a:ea typeface="楷体" panose="02010609060101010101" charset="-122"/>
              <a:cs typeface="楷体" panose="02010609060101010101" charset="-122"/>
            </a:endParaRPr>
          </a:p>
          <a:p>
            <a:r>
              <a:rPr lang="en-US" altLang="zh-CN" sz="2800" dirty="0">
                <a:latin typeface="楷体" panose="02010609060101010101" charset="-122"/>
                <a:ea typeface="楷体" panose="02010609060101010101" charset="-122"/>
                <a:cs typeface="楷体" panose="02010609060101010101" charset="-122"/>
              </a:rPr>
              <a:t>                </a:t>
            </a:r>
            <a:endParaRPr lang="zh-CN" altLang="en-US" sz="2800" dirty="0">
              <a:latin typeface="楷体" panose="02010609060101010101" charset="-122"/>
              <a:ea typeface="楷体" panose="02010609060101010101" charset="-122"/>
              <a:cs typeface="楷体" panose="02010609060101010101" charset="-122"/>
            </a:endParaRPr>
          </a:p>
        </p:txBody>
      </p:sp>
      <p:graphicFrame>
        <p:nvGraphicFramePr>
          <p:cNvPr id="6" name="图示 5"/>
          <p:cNvGraphicFramePr/>
          <p:nvPr>
            <p:extLst>
              <p:ext uri="{D42A27DB-BD31-4B8C-83A1-F6EECF244321}">
                <p14:modId xmlns:p14="http://schemas.microsoft.com/office/powerpoint/2010/main" val="3703676602"/>
              </p:ext>
            </p:extLst>
          </p:nvPr>
        </p:nvGraphicFramePr>
        <p:xfrm>
          <a:off x="7014210" y="1792605"/>
          <a:ext cx="4872990" cy="3823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a:extLst>
              <a:ext uri="{FF2B5EF4-FFF2-40B4-BE49-F238E27FC236}">
                <a16:creationId xmlns:a16="http://schemas.microsoft.com/office/drawing/2014/main" id="{D47F02EC-8B6C-96B0-BC9E-C36E66363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524" y="1488142"/>
            <a:ext cx="5175476" cy="4192944"/>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1104</Words>
  <Application>Microsoft Office PowerPoint</Application>
  <PresentationFormat>宽屏</PresentationFormat>
  <Paragraphs>138</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微软雅黑</vt:lpstr>
      <vt:lpstr>Agency FB</vt:lpstr>
      <vt:lpstr>Arial</vt:lpstr>
      <vt:lpstr>等线</vt:lpstr>
      <vt:lpstr>方正姚体</vt:lpstr>
      <vt:lpstr>楷体</vt:lpstr>
      <vt:lpstr>Calibri</vt:lpstr>
      <vt:lpstr>宋体</vt:lpstr>
      <vt:lpstr>微软雅黑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模块化的设计布局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冬海 西雅</cp:lastModifiedBy>
  <cp:revision>66</cp:revision>
  <dcterms:created xsi:type="dcterms:W3CDTF">2019-04-27T15:51:00Z</dcterms:created>
  <dcterms:modified xsi:type="dcterms:W3CDTF">2022-06-24T18:40:38Z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v1.0_mb_AyKKJ2Xgx0fLzx4TZ8pZ0A==</vt:lpwstr>
  </property>
  <property fmtid="{D5CDD505-2E9C-101B-9397-08002B2CF9AE}" pid="4" name="ICV">
    <vt:lpwstr>1531EDA0DB18454EA2F0F3F62BF1D9E7</vt:lpwstr>
  </property>
</Properties>
</file>